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2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6" r:id="rId4"/>
  </p:sldMasterIdLst>
  <p:notesMasterIdLst>
    <p:notesMasterId r:id="rId37"/>
  </p:notesMasterIdLst>
  <p:sldIdLst>
    <p:sldId id="3510" r:id="rId5"/>
    <p:sldId id="3636" r:id="rId6"/>
    <p:sldId id="3616" r:id="rId7"/>
    <p:sldId id="3644" r:id="rId8"/>
    <p:sldId id="3672" r:id="rId9"/>
    <p:sldId id="3634" r:id="rId10"/>
    <p:sldId id="3645" r:id="rId11"/>
    <p:sldId id="3646" r:id="rId12"/>
    <p:sldId id="3647" r:id="rId13"/>
    <p:sldId id="3652" r:id="rId14"/>
    <p:sldId id="3668" r:id="rId15"/>
    <p:sldId id="3670" r:id="rId16"/>
    <p:sldId id="3649" r:id="rId17"/>
    <p:sldId id="3654" r:id="rId18"/>
    <p:sldId id="3588" r:id="rId19"/>
    <p:sldId id="3682" r:id="rId20"/>
    <p:sldId id="3674" r:id="rId21"/>
    <p:sldId id="3677" r:id="rId22"/>
    <p:sldId id="3680" r:id="rId23"/>
    <p:sldId id="3683" r:id="rId24"/>
    <p:sldId id="3596" r:id="rId25"/>
    <p:sldId id="3686" r:id="rId26"/>
    <p:sldId id="3600" r:id="rId27"/>
    <p:sldId id="3684" r:id="rId28"/>
    <p:sldId id="3602" r:id="rId29"/>
    <p:sldId id="3603" r:id="rId30"/>
    <p:sldId id="3685" r:id="rId31"/>
    <p:sldId id="3609" r:id="rId32"/>
    <p:sldId id="3610" r:id="rId33"/>
    <p:sldId id="3613" r:id="rId34"/>
    <p:sldId id="3531" r:id="rId35"/>
    <p:sldId id="3530" r:id="rId3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3EC4E04-9CBA-74F3-AF9A-FDA0D2B09FDF}" name="Noomayra Mahbub" initials="NM" userId="S::noomayra.mahbub@coredata.com.au::86c33389-a6ba-4d0b-8da8-d0521b77db3a" providerId="AD"/>
  <p188:author id="{468F1205-9FD3-22C2-CB48-5C46F5E0CAEC}" name="Alison Sweet" initials="AS" userId="S::alison.sweet@coredata.com.au::1545f5ae-27ca-464d-bd7b-a2a2523fc5bf" providerId="AD"/>
  <p188:author id="{59397B2D-C7FE-9D8E-E638-6C9AF1432057}" name="Ben Hammond" initials="BH" userId="9f48bb4eb5e6382c" providerId="Windows Live"/>
  <p188:author id="{7E95BB2F-08E0-C4B3-8844-4507AA05BBC0}" name="Michelle Angelique Adalem" initials="MAA" userId="S::michelle.adalem@coredataresearch.com::414b79a4-2dba-467b-86cb-16e6e4a2ea3f" providerId="AD"/>
  <p188:author id="{16D17031-C271-CC4B-1AE5-94A87D914602}" name="Dianne Joyce Cruz" initials="DC" userId="S::dianne.cruz@coredataresearch.com::bd040dc5-31a7-450a-9f9d-7457ddc9ed64" providerId="AD"/>
  <p188:author id="{499FED3A-7847-F1AF-C8FA-97ECD9CFD09F}" name="Jenna Atun" initials="JA" userId="58cd5753bc86e092" providerId="Windows Live"/>
  <p188:author id="{DE0B3240-333F-69DA-F85B-6020E08736F1}" name="Ervin Sim" initials="DS" userId="S::ervin.sim@coredata.com.au::214723a0-6df1-4836-9e70-86ebb2a5a0ad" providerId="AD"/>
  <p188:author id="{176F3C5F-F2E4-2CC1-6741-8D554D4434BA}" name="Danika Salvahan" initials="DS" userId="Danika Salvahan" providerId="None"/>
  <p188:author id="{3928976F-613D-1228-0A5C-E6C70DB73DA8}" name="Ma. Theresa Mariano" initials="MTM" userId="S::theresa.mariano@coredataresearch.com::7648445a-a3a0-40aa-aeef-59d3c7fa18ff" providerId="AD"/>
  <p188:author id="{5BC70270-83EE-5DB4-0749-2F05E8940A74}" name="Kristy Felton" initials="KF" userId="S::kristy.felton@coredata.com.au::ff640fab-8574-44b6-94f0-0a3b716b37ac" providerId="AD"/>
  <p188:author id="{8FC6267E-0217-D921-AF47-0A2F5B103CA5}" name="Abigael Espejo" initials="AE" userId="S::abigael.espejo@coredataresearch.com::0aafa4b1-213a-4180-884c-2dd7fa9c6f6b" providerId="AD"/>
  <p188:author id="{B5B1B37F-6ED4-A5AB-ECEE-3A1C376D952F}" name="Jenna Mae Atun" initials="JMA" userId="Jenna Mae Atun" providerId="None"/>
  <p188:author id="{A000F382-DEAC-BDE1-E10E-7666EED2824E}" name="Aymon Blundell" initials="AB" userId="S::aymon.blundell@coredata.com.au::942e7bf9-e0a2-4676-8e4b-2e59f6174a2c" providerId="AD"/>
  <p188:author id="{393F1D8F-4525-478D-07F3-66D3E6D0C41F}" name="Jenna Mae Atun" initials="JA" userId="S::jenna.atun@coredataresearch.com::20ae88e2-eabd-4d83-ab55-2704a8413600" providerId="AD"/>
  <p188:author id="{7D43C8AB-BCA6-1D65-4676-466D4CDF8EBC}" name="Dianne Joyce Cruz" initials="DJC" userId="Dianne Joyce Cruz" providerId="None"/>
  <p188:author id="{088101B2-A736-AB54-40F9-5635D080F2B5}" name="Alison Sweet" initials="AS" userId="Alison Sweet" providerId="None"/>
  <p188:author id="{4A75E1C4-59A9-3995-1EB2-646A86888DC2}" name="Kristen Turnbull" initials="KT" userId="S::kristen.turnbull@coredata.com.au::6a341f17-9ac3-4bda-aa49-a16440832a88" providerId="AD"/>
  <p188:author id="{101B71EB-0FFB-83E6-C1E8-6B19E90DD97B}" name="Alana Devitt" initials="AD" userId="S::alana.devitt@coredata.com.au::1acb046c-cb60-4ab5-b815-c73773027855" providerId="AD"/>
  <p188:author id="{4E56FAF4-EDE7-EDE0-CD08-6EC83043C911}" name="Franz Ubalde" initials="FU" userId="S::franz.ubalde@coredataresearch.com::def587fc-3712-40a6-a123-6df71e2941f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 and John Sweet" initials="AaJS" lastIdx="5" clrIdx="0">
    <p:extLst>
      <p:ext uri="{19B8F6BF-5375-455C-9EA6-DF929625EA0E}">
        <p15:presenceInfo xmlns:p15="http://schemas.microsoft.com/office/powerpoint/2012/main" userId="f6f98fecca52ef08" providerId="Windows Live"/>
      </p:ext>
    </p:extLst>
  </p:cmAuthor>
  <p:cmAuthor id="2" name="Luke Trevenen" initials="LT" lastIdx="5" clrIdx="1">
    <p:extLst>
      <p:ext uri="{19B8F6BF-5375-455C-9EA6-DF929625EA0E}">
        <p15:presenceInfo xmlns:p15="http://schemas.microsoft.com/office/powerpoint/2012/main" userId="Luke Trevenen" providerId="None"/>
      </p:ext>
    </p:extLst>
  </p:cmAuthor>
  <p:cmAuthor id="3" name="CoreData WA" initials="CW" lastIdx="224" clrIdx="2">
    <p:extLst>
      <p:ext uri="{19B8F6BF-5375-455C-9EA6-DF929625EA0E}">
        <p15:presenceInfo xmlns:p15="http://schemas.microsoft.com/office/powerpoint/2012/main" userId="CoreData WA" providerId="None"/>
      </p:ext>
    </p:extLst>
  </p:cmAuthor>
  <p:cmAuthor id="4" name="Kristen Turnbull" initials="KT" lastIdx="42" clrIdx="3">
    <p:extLst>
      <p:ext uri="{19B8F6BF-5375-455C-9EA6-DF929625EA0E}">
        <p15:presenceInfo xmlns:p15="http://schemas.microsoft.com/office/powerpoint/2012/main" userId="59a53a87ad8704d1" providerId="Windows Live"/>
      </p:ext>
    </p:extLst>
  </p:cmAuthor>
  <p:cmAuthor id="5" name="CPU-044" initials="C" lastIdx="66" clrIdx="4">
    <p:extLst>
      <p:ext uri="{19B8F6BF-5375-455C-9EA6-DF929625EA0E}">
        <p15:presenceInfo xmlns:p15="http://schemas.microsoft.com/office/powerpoint/2012/main" userId="CPU-044" providerId="None"/>
      </p:ext>
    </p:extLst>
  </p:cmAuthor>
  <p:cmAuthor id="6" name="Alison Sweet" initials="AS" lastIdx="25" clrIdx="5">
    <p:extLst>
      <p:ext uri="{19B8F6BF-5375-455C-9EA6-DF929625EA0E}">
        <p15:presenceInfo xmlns:p15="http://schemas.microsoft.com/office/powerpoint/2012/main" userId="S::luke.trevenen@Brandmanagement.onmicrosoft.com::05e3d980-7773-48eb-bd88-122493c8d3ba" providerId="AD"/>
      </p:ext>
    </p:extLst>
  </p:cmAuthor>
  <p:cmAuthor id="7" name="Kristine Sta Cruz" initials="KS" lastIdx="2" clrIdx="6">
    <p:extLst>
      <p:ext uri="{19B8F6BF-5375-455C-9EA6-DF929625EA0E}">
        <p15:presenceInfo xmlns:p15="http://schemas.microsoft.com/office/powerpoint/2012/main" userId="Kristine Sta Cruz" providerId="None"/>
      </p:ext>
    </p:extLst>
  </p:cmAuthor>
  <p:cmAuthor id="8" name="Alison Sweet" initials="AS [2]" lastIdx="18" clrIdx="7">
    <p:extLst>
      <p:ext uri="{19B8F6BF-5375-455C-9EA6-DF929625EA0E}">
        <p15:presenceInfo xmlns:p15="http://schemas.microsoft.com/office/powerpoint/2012/main" userId="Alison Sweet" providerId="None"/>
      </p:ext>
    </p:extLst>
  </p:cmAuthor>
  <p:cmAuthor id="9" name="CoreData WA" initials="CW [2]" lastIdx="23" clrIdx="8">
    <p:extLst>
      <p:ext uri="{19B8F6BF-5375-455C-9EA6-DF929625EA0E}">
        <p15:presenceInfo xmlns:p15="http://schemas.microsoft.com/office/powerpoint/2012/main" userId="S::CoreDataWA@Brandmanagement.onmicrosoft.com::fc5b39bb-a105-481c-9bdb-38c00e7a53e6" providerId="AD"/>
      </p:ext>
    </p:extLst>
  </p:cmAuthor>
  <p:cmAuthor id="10" name="Noomayra Mahbub" initials="NM" lastIdx="16" clrIdx="9">
    <p:extLst>
      <p:ext uri="{19B8F6BF-5375-455C-9EA6-DF929625EA0E}">
        <p15:presenceInfo xmlns:p15="http://schemas.microsoft.com/office/powerpoint/2012/main" userId="S::noomayra.mahbub@Brandmanagement.onmicrosoft.com::7f9eba98-5fef-4b8c-a90f-36fa36f08d4e" providerId="AD"/>
      </p:ext>
    </p:extLst>
  </p:cmAuthor>
  <p:cmAuthor id="11" name="Kristy Felton" initials="KF" lastIdx="33" clrIdx="10">
    <p:extLst>
      <p:ext uri="{19B8F6BF-5375-455C-9EA6-DF929625EA0E}">
        <p15:presenceInfo xmlns:p15="http://schemas.microsoft.com/office/powerpoint/2012/main" userId="Kristy Felton" providerId="None"/>
      </p:ext>
    </p:extLst>
  </p:cmAuthor>
  <p:cmAuthor id="12" name="Kristen Turnbull" initials="KT [2]" lastIdx="7" clrIdx="11">
    <p:extLst>
      <p:ext uri="{19B8F6BF-5375-455C-9EA6-DF929625EA0E}">
        <p15:presenceInfo xmlns:p15="http://schemas.microsoft.com/office/powerpoint/2012/main" userId="Kristen Turnbull" providerId="None"/>
      </p:ext>
    </p:extLst>
  </p:cmAuthor>
  <p:cmAuthor id="13" name="Kristen Turnbull" initials="KT [3]" lastIdx="41" clrIdx="12">
    <p:extLst>
      <p:ext uri="{19B8F6BF-5375-455C-9EA6-DF929625EA0E}">
        <p15:presenceInfo xmlns:p15="http://schemas.microsoft.com/office/powerpoint/2012/main" userId="S::kristen.turnbull@coredata.com.au::6a341f17-9ac3-4bda-aa49-a16440832a88" providerId="AD"/>
      </p:ext>
    </p:extLst>
  </p:cmAuthor>
  <p:cmAuthor id="14" name="Danika Salvahan" initials="DS" lastIdx="69" clrIdx="13">
    <p:extLst>
      <p:ext uri="{19B8F6BF-5375-455C-9EA6-DF929625EA0E}">
        <p15:presenceInfo xmlns:p15="http://schemas.microsoft.com/office/powerpoint/2012/main" userId="Danika Salvahan" providerId="None"/>
      </p:ext>
    </p:extLst>
  </p:cmAuthor>
  <p:cmAuthor id="15" name="Henry Fagan" initials="HF" lastIdx="69" clrIdx="14">
    <p:extLst>
      <p:ext uri="{19B8F6BF-5375-455C-9EA6-DF929625EA0E}">
        <p15:presenceInfo xmlns:p15="http://schemas.microsoft.com/office/powerpoint/2012/main" userId="S::henry.fagan@coredata.com.au::3cc9ff01-3656-4f67-9068-fff7a4e46857" providerId="AD"/>
      </p:ext>
    </p:extLst>
  </p:cmAuthor>
  <p:cmAuthor id="16" name="Noomayra Mahbub" initials="NM [2]" lastIdx="2" clrIdx="15">
    <p:extLst>
      <p:ext uri="{19B8F6BF-5375-455C-9EA6-DF929625EA0E}">
        <p15:presenceInfo xmlns:p15="http://schemas.microsoft.com/office/powerpoint/2012/main" userId="S::noomayra.mahbub@coredata.com.au::86c33389-a6ba-4d0b-8da8-d0521b77db3a" providerId="AD"/>
      </p:ext>
    </p:extLst>
  </p:cmAuthor>
  <p:cmAuthor id="17" name="Alison Sweet" initials="AS [3]" lastIdx="2" clrIdx="16">
    <p:extLst>
      <p:ext uri="{19B8F6BF-5375-455C-9EA6-DF929625EA0E}">
        <p15:presenceInfo xmlns:p15="http://schemas.microsoft.com/office/powerpoint/2012/main" userId="S::alison.sweet@coredata.com.au::1545f5ae-27ca-464d-bd7b-a2a2523fc5bf" providerId="AD"/>
      </p:ext>
    </p:extLst>
  </p:cmAuthor>
  <p:cmAuthor id="18" name="Jenna Mae Atun" initials="JMA" lastIdx="2" clrIdx="17">
    <p:extLst>
      <p:ext uri="{19B8F6BF-5375-455C-9EA6-DF929625EA0E}">
        <p15:presenceInfo xmlns:p15="http://schemas.microsoft.com/office/powerpoint/2012/main" userId="Jenna Mae Atu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8E8E"/>
    <a:srgbClr val="E87722"/>
    <a:srgbClr val="0091DA"/>
    <a:srgbClr val="FFFFFF"/>
    <a:srgbClr val="284159"/>
    <a:srgbClr val="666869"/>
    <a:srgbClr val="282B2C"/>
    <a:srgbClr val="25282A"/>
    <a:srgbClr val="005858"/>
    <a:srgbClr val="C2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0CAAE5-E582-4BE2-84CB-59D934D6FBB3}" v="1" dt="2024-07-31T23:49:54.177"/>
    <p1510:client id="{C7773BB5-6243-46D8-BCC7-1AEC0CCE2C88}" v="2" dt="2024-08-01T00:52:32.7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27" autoAdjust="0"/>
    <p:restoredTop sz="94660"/>
  </p:normalViewPr>
  <p:slideViewPr>
    <p:cSldViewPr snapToGrid="0">
      <p:cViewPr varScale="1">
        <p:scale>
          <a:sx n="70" d="100"/>
          <a:sy n="70" d="100"/>
        </p:scale>
        <p:origin x="60" y="3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z Ubalde" userId="def587fc-3712-40a6-a123-6df71e2941f2" providerId="ADAL" clId="{41DCEE83-A9A6-4BC9-A1FE-B3FD9EA9D211}"/>
    <pc:docChg chg="undo custSel addSld delSld modSld">
      <pc:chgData name="Franz Ubalde" userId="def587fc-3712-40a6-a123-6df71e2941f2" providerId="ADAL" clId="{41DCEE83-A9A6-4BC9-A1FE-B3FD9EA9D211}" dt="2024-05-21T00:26:37.432" v="542"/>
      <pc:docMkLst>
        <pc:docMk/>
      </pc:docMkLst>
      <pc:sldChg chg="addSp delSp modSp mod modCm">
        <pc:chgData name="Franz Ubalde" userId="def587fc-3712-40a6-a123-6df71e2941f2" providerId="ADAL" clId="{41DCEE83-A9A6-4BC9-A1FE-B3FD9EA9D211}" dt="2024-05-21T00:04:32.845" v="436" actId="27918"/>
        <pc:sldMkLst>
          <pc:docMk/>
          <pc:sldMk cId="934384571" sldId="3590"/>
        </pc:sldMkLst>
        <pc:spChg chg="mod">
          <ac:chgData name="Franz Ubalde" userId="def587fc-3712-40a6-a123-6df71e2941f2" providerId="ADAL" clId="{41DCEE83-A9A6-4BC9-A1FE-B3FD9EA9D211}" dt="2024-05-20T23:54:36.121" v="349" actId="20577"/>
          <ac:spMkLst>
            <pc:docMk/>
            <pc:sldMk cId="934384571" sldId="3590"/>
            <ac:spMk id="4" creationId="{6160FBDE-A1E2-6323-E86C-2ED2323356EE}"/>
          </ac:spMkLst>
        </pc:spChg>
        <pc:spChg chg="add del mod">
          <ac:chgData name="Franz Ubalde" userId="def587fc-3712-40a6-a123-6df71e2941f2" providerId="ADAL" clId="{41DCEE83-A9A6-4BC9-A1FE-B3FD9EA9D211}" dt="2024-05-21T00:03:29.570" v="432" actId="478"/>
          <ac:spMkLst>
            <pc:docMk/>
            <pc:sldMk cId="934384571" sldId="3590"/>
            <ac:spMk id="6" creationId="{3AD21A2D-1782-4661-BFC1-D757CE9D313A}"/>
          </ac:spMkLst>
        </pc:spChg>
        <pc:graphicFrameChg chg="add del mod">
          <ac:chgData name="Franz Ubalde" userId="def587fc-3712-40a6-a123-6df71e2941f2" providerId="ADAL" clId="{41DCEE83-A9A6-4BC9-A1FE-B3FD9EA9D211}" dt="2024-05-21T00:03:19.157" v="431" actId="478"/>
          <ac:graphicFrameMkLst>
            <pc:docMk/>
            <pc:sldMk cId="934384571" sldId="3590"/>
            <ac:graphicFrameMk id="2" creationId="{9F6CECC9-0420-EEC1-EF12-E55E64C0A831}"/>
          </ac:graphicFrameMkLst>
        </pc:graphicFrameChg>
        <pc:graphicFrameChg chg="mod">
          <ac:chgData name="Franz Ubalde" userId="def587fc-3712-40a6-a123-6df71e2941f2" providerId="ADAL" clId="{41DCEE83-A9A6-4BC9-A1FE-B3FD9EA9D211}" dt="2024-05-21T00:03:34.062" v="433" actId="2085"/>
          <ac:graphicFrameMkLst>
            <pc:docMk/>
            <pc:sldMk cId="934384571" sldId="3590"/>
            <ac:graphicFrameMk id="8" creationId="{1144FF4E-062B-2C90-BC8E-54EEB53F6F63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Franz Ubalde" userId="def587fc-3712-40a6-a123-6df71e2941f2" providerId="ADAL" clId="{41DCEE83-A9A6-4BC9-A1FE-B3FD9EA9D211}" dt="2024-05-21T00:03:38.930" v="434"/>
              <pc2:cmMkLst xmlns:pc2="http://schemas.microsoft.com/office/powerpoint/2019/9/main/command">
                <pc:docMk/>
                <pc:sldMk cId="934384571" sldId="3590"/>
                <pc2:cmMk id="{3A8A6A10-02F8-4ACB-A7E2-BFD104A8B749}"/>
              </pc2:cmMkLst>
            </pc226:cmChg>
          </p:ext>
        </pc:extLst>
      </pc:sldChg>
      <pc:sldChg chg="modSp mod modCm">
        <pc:chgData name="Franz Ubalde" userId="def587fc-3712-40a6-a123-6df71e2941f2" providerId="ADAL" clId="{41DCEE83-A9A6-4BC9-A1FE-B3FD9EA9D211}" dt="2024-05-21T00:20:35.754" v="502" actId="20577"/>
        <pc:sldMkLst>
          <pc:docMk/>
          <pc:sldMk cId="4244280777" sldId="3670"/>
        </pc:sldMkLst>
        <pc:spChg chg="mod">
          <ac:chgData name="Franz Ubalde" userId="def587fc-3712-40a6-a123-6df71e2941f2" providerId="ADAL" clId="{41DCEE83-A9A6-4BC9-A1FE-B3FD9EA9D211}" dt="2024-05-21T00:20:35.754" v="502" actId="20577"/>
          <ac:spMkLst>
            <pc:docMk/>
            <pc:sldMk cId="4244280777" sldId="3670"/>
            <ac:spMk id="4" creationId="{6160FBDE-A1E2-6323-E86C-2ED2323356EE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Franz Ubalde" userId="def587fc-3712-40a6-a123-6df71e2941f2" providerId="ADAL" clId="{41DCEE83-A9A6-4BC9-A1FE-B3FD9EA9D211}" dt="2024-05-20T23:39:15.767" v="215"/>
              <pc2:cmMkLst xmlns:pc2="http://schemas.microsoft.com/office/powerpoint/2019/9/main/command">
                <pc:docMk/>
                <pc:sldMk cId="4244280777" sldId="3670"/>
                <pc2:cmMk id="{36139125-DADD-42EB-BAAB-A41824F0736D}"/>
              </pc2:cmMkLst>
            </pc226:cmChg>
          </p:ext>
        </pc:extLst>
      </pc:sldChg>
      <pc:sldChg chg="addSp delSp modSp mod modCm">
        <pc:chgData name="Franz Ubalde" userId="def587fc-3712-40a6-a123-6df71e2941f2" providerId="ADAL" clId="{41DCEE83-A9A6-4BC9-A1FE-B3FD9EA9D211}" dt="2024-05-21T00:26:37.432" v="542"/>
        <pc:sldMkLst>
          <pc:docMk/>
          <pc:sldMk cId="1637433942" sldId="3672"/>
        </pc:sldMkLst>
        <pc:spChg chg="del">
          <ac:chgData name="Franz Ubalde" userId="def587fc-3712-40a6-a123-6df71e2941f2" providerId="ADAL" clId="{41DCEE83-A9A6-4BC9-A1FE-B3FD9EA9D211}" dt="2024-05-20T23:26:32.045" v="0" actId="478"/>
          <ac:spMkLst>
            <pc:docMk/>
            <pc:sldMk cId="1637433942" sldId="3672"/>
            <ac:spMk id="2" creationId="{082E2CBB-A860-2FBF-A9E8-C825134D7449}"/>
          </ac:spMkLst>
        </pc:spChg>
        <pc:spChg chg="mod">
          <ac:chgData name="Franz Ubalde" userId="def587fc-3712-40a6-a123-6df71e2941f2" providerId="ADAL" clId="{41DCEE83-A9A6-4BC9-A1FE-B3FD9EA9D211}" dt="2024-05-20T23:30:11.080" v="116" actId="20577"/>
          <ac:spMkLst>
            <pc:docMk/>
            <pc:sldMk cId="1637433942" sldId="3672"/>
            <ac:spMk id="4" creationId="{21AA80FC-2C23-DF8E-FA44-BD387947A05C}"/>
          </ac:spMkLst>
        </pc:spChg>
        <pc:spChg chg="add del mod">
          <ac:chgData name="Franz Ubalde" userId="def587fc-3712-40a6-a123-6df71e2941f2" providerId="ADAL" clId="{41DCEE83-A9A6-4BC9-A1FE-B3FD9EA9D211}" dt="2024-05-20T23:26:52.801" v="4" actId="478"/>
          <ac:spMkLst>
            <pc:docMk/>
            <pc:sldMk cId="1637433942" sldId="3672"/>
            <ac:spMk id="8" creationId="{2A3CF296-2482-14B2-C2B3-8DEA7C24B168}"/>
          </ac:spMkLst>
        </pc:spChg>
        <pc:spChg chg="add mod">
          <ac:chgData name="Franz Ubalde" userId="def587fc-3712-40a6-a123-6df71e2941f2" providerId="ADAL" clId="{41DCEE83-A9A6-4BC9-A1FE-B3FD9EA9D211}" dt="2024-05-20T23:37:46.142" v="212" actId="1038"/>
          <ac:spMkLst>
            <pc:docMk/>
            <pc:sldMk cId="1637433942" sldId="3672"/>
            <ac:spMk id="12" creationId="{1FBE69E1-C5E7-52ED-AB5D-C0831D67F6F8}"/>
          </ac:spMkLst>
        </pc:spChg>
        <pc:graphicFrameChg chg="add mod modGraphic">
          <ac:chgData name="Franz Ubalde" userId="def587fc-3712-40a6-a123-6df71e2941f2" providerId="ADAL" clId="{41DCEE83-A9A6-4BC9-A1FE-B3FD9EA9D211}" dt="2024-05-20T23:36:49.033" v="169" actId="2161"/>
          <ac:graphicFrameMkLst>
            <pc:docMk/>
            <pc:sldMk cId="1637433942" sldId="3672"/>
            <ac:graphicFrameMk id="9" creationId="{04FB63CF-A0A5-89BF-2EC1-818FF551E28A}"/>
          </ac:graphicFrameMkLst>
        </pc:graphicFrameChg>
        <pc:graphicFrameChg chg="add mod">
          <ac:chgData name="Franz Ubalde" userId="def587fc-3712-40a6-a123-6df71e2941f2" providerId="ADAL" clId="{41DCEE83-A9A6-4BC9-A1FE-B3FD9EA9D211}" dt="2024-05-20T23:31:21.417" v="136" actId="14100"/>
          <ac:graphicFrameMkLst>
            <pc:docMk/>
            <pc:sldMk cId="1637433942" sldId="3672"/>
            <ac:graphicFrameMk id="10" creationId="{0CCC7BC4-2CAA-B124-63AD-F9F6948A2395}"/>
          </ac:graphicFrameMkLst>
        </pc:graphicFrameChg>
        <pc:graphicFrameChg chg="add del mod">
          <ac:chgData name="Franz Ubalde" userId="def587fc-3712-40a6-a123-6df71e2941f2" providerId="ADAL" clId="{41DCEE83-A9A6-4BC9-A1FE-B3FD9EA9D211}" dt="2024-05-20T23:32:05.878" v="138" actId="478"/>
          <ac:graphicFrameMkLst>
            <pc:docMk/>
            <pc:sldMk cId="1637433942" sldId="3672"/>
            <ac:graphicFrameMk id="11" creationId="{3CDF10CB-45A4-C608-1CB5-185FEB2FD736}"/>
          </ac:graphicFrameMkLst>
        </pc:graphicFrameChg>
        <pc:graphicFrameChg chg="add del mod">
          <ac:chgData name="Franz Ubalde" userId="def587fc-3712-40a6-a123-6df71e2941f2" providerId="ADAL" clId="{41DCEE83-A9A6-4BC9-A1FE-B3FD9EA9D211}" dt="2024-05-20T23:36:49.448" v="170" actId="478"/>
          <ac:graphicFrameMkLst>
            <pc:docMk/>
            <pc:sldMk cId="1637433942" sldId="3672"/>
            <ac:graphicFrameMk id="13" creationId="{6A43497D-D235-8551-CFE0-863C8F4A0A38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Franz Ubalde" userId="def587fc-3712-40a6-a123-6df71e2941f2" providerId="ADAL" clId="{41DCEE83-A9A6-4BC9-A1FE-B3FD9EA9D211}" dt="2024-05-21T00:26:37.432" v="542"/>
              <pc2:cmMkLst xmlns:pc2="http://schemas.microsoft.com/office/powerpoint/2019/9/main/command">
                <pc:docMk/>
                <pc:sldMk cId="1637433942" sldId="3672"/>
                <pc2:cmMk id="{310DC86A-2FF1-479D-B71A-DF79FA697D16}"/>
              </pc2:cmMkLst>
            </pc226:cmChg>
          </p:ext>
        </pc:extLst>
      </pc:sldChg>
      <pc:sldChg chg="modSp mod modCm">
        <pc:chgData name="Franz Ubalde" userId="def587fc-3712-40a6-a123-6df71e2941f2" providerId="ADAL" clId="{41DCEE83-A9A6-4BC9-A1FE-B3FD9EA9D211}" dt="2024-05-21T00:25:57.889" v="541" actId="20577"/>
        <pc:sldMkLst>
          <pc:docMk/>
          <pc:sldMk cId="2696748945" sldId="3680"/>
        </pc:sldMkLst>
        <pc:spChg chg="mod">
          <ac:chgData name="Franz Ubalde" userId="def587fc-3712-40a6-a123-6df71e2941f2" providerId="ADAL" clId="{41DCEE83-A9A6-4BC9-A1FE-B3FD9EA9D211}" dt="2024-05-21T00:25:57.889" v="541" actId="20577"/>
          <ac:spMkLst>
            <pc:docMk/>
            <pc:sldMk cId="2696748945" sldId="3680"/>
            <ac:spMk id="4" creationId="{FFDC7733-E393-DA69-735E-2C56249C30D5}"/>
          </ac:spMkLst>
        </pc:spChg>
        <pc:graphicFrameChg chg="mod">
          <ac:chgData name="Franz Ubalde" userId="def587fc-3712-40a6-a123-6df71e2941f2" providerId="ADAL" clId="{41DCEE83-A9A6-4BC9-A1FE-B3FD9EA9D211}" dt="2024-05-21T00:25:43.025" v="520" actId="207"/>
          <ac:graphicFrameMkLst>
            <pc:docMk/>
            <pc:sldMk cId="2696748945" sldId="3680"/>
            <ac:graphicFrameMk id="8" creationId="{D3C4AA0B-D228-E4A5-C898-FC54412C6C05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Franz Ubalde" userId="def587fc-3712-40a6-a123-6df71e2941f2" providerId="ADAL" clId="{41DCEE83-A9A6-4BC9-A1FE-B3FD9EA9D211}" dt="2024-05-21T00:03:52.589" v="435"/>
              <pc2:cmMkLst xmlns:pc2="http://schemas.microsoft.com/office/powerpoint/2019/9/main/command">
                <pc:docMk/>
                <pc:sldMk cId="2696748945" sldId="3680"/>
                <pc2:cmMk id="{3DD45DDF-A3DA-478D-88B5-6B3EC24E4D0B}"/>
              </pc2:cmMkLst>
            </pc226:cmChg>
          </p:ext>
        </pc:extLst>
      </pc:sldChg>
      <pc:sldChg chg="add del mod modShow">
        <pc:chgData name="Franz Ubalde" userId="def587fc-3712-40a6-a123-6df71e2941f2" providerId="ADAL" clId="{41DCEE83-A9A6-4BC9-A1FE-B3FD9EA9D211}" dt="2024-05-20T23:36:53.780" v="171" actId="47"/>
        <pc:sldMkLst>
          <pc:docMk/>
          <pc:sldMk cId="3447149815" sldId="3681"/>
        </pc:sldMkLst>
      </pc:sldChg>
    </pc:docChg>
  </pc:docChgLst>
  <pc:docChgLst>
    <pc:chgData name="Alana Devitt" userId="1acb046c-cb60-4ab5-b815-c73773027855" providerId="ADAL" clId="{E7AF5287-E2FF-4AD4-89C2-87ED2D848C2A}"/>
    <pc:docChg chg="undo redo custSel addSld delSld modSld sldOrd">
      <pc:chgData name="Alana Devitt" userId="1acb046c-cb60-4ab5-b815-c73773027855" providerId="ADAL" clId="{E7AF5287-E2FF-4AD4-89C2-87ED2D848C2A}" dt="2024-06-28T07:55:27.748" v="6464"/>
      <pc:docMkLst>
        <pc:docMk/>
      </pc:docMkLst>
      <pc:sldChg chg="modSp mod">
        <pc:chgData name="Alana Devitt" userId="1acb046c-cb60-4ab5-b815-c73773027855" providerId="ADAL" clId="{E7AF5287-E2FF-4AD4-89C2-87ED2D848C2A}" dt="2024-06-17T23:56:42.763" v="5382" actId="20577"/>
        <pc:sldMkLst>
          <pc:docMk/>
          <pc:sldMk cId="1188922882" sldId="3510"/>
        </pc:sldMkLst>
        <pc:spChg chg="mod">
          <ac:chgData name="Alana Devitt" userId="1acb046c-cb60-4ab5-b815-c73773027855" providerId="ADAL" clId="{E7AF5287-E2FF-4AD4-89C2-87ED2D848C2A}" dt="2024-06-17T23:56:42.763" v="5382" actId="20577"/>
          <ac:spMkLst>
            <pc:docMk/>
            <pc:sldMk cId="1188922882" sldId="3510"/>
            <ac:spMk id="16" creationId="{359A7FD4-7A78-9522-9152-C8B4FF987A20}"/>
          </ac:spMkLst>
        </pc:spChg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4148019344" sldId="3511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3034882671" sldId="3512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3059843475" sldId="3537"/>
        </pc:sldMkLst>
      </pc:sldChg>
      <pc:sldChg chg="modSp del mod">
        <pc:chgData name="Alana Devitt" userId="1acb046c-cb60-4ab5-b815-c73773027855" providerId="ADAL" clId="{E7AF5287-E2FF-4AD4-89C2-87ED2D848C2A}" dt="2024-06-11T02:11:43.920" v="437" actId="47"/>
        <pc:sldMkLst>
          <pc:docMk/>
          <pc:sldMk cId="1810780089" sldId="3579"/>
        </pc:sldMkLst>
        <pc:spChg chg="mod">
          <ac:chgData name="Alana Devitt" userId="1acb046c-cb60-4ab5-b815-c73773027855" providerId="ADAL" clId="{E7AF5287-E2FF-4AD4-89C2-87ED2D848C2A}" dt="2024-06-05T01:33:45.644" v="97" actId="1076"/>
          <ac:spMkLst>
            <pc:docMk/>
            <pc:sldMk cId="1810780089" sldId="3579"/>
            <ac:spMk id="14" creationId="{F7A20E02-CA79-DE95-3446-0223129D5134}"/>
          </ac:spMkLst>
        </pc:spChg>
      </pc:sldChg>
      <pc:sldChg chg="del">
        <pc:chgData name="Alana Devitt" userId="1acb046c-cb60-4ab5-b815-c73773027855" providerId="ADAL" clId="{E7AF5287-E2FF-4AD4-89C2-87ED2D848C2A}" dt="2024-06-11T02:11:11.048" v="434" actId="47"/>
        <pc:sldMkLst>
          <pc:docMk/>
          <pc:sldMk cId="1881745867" sldId="3582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3477085310" sldId="3583"/>
        </pc:sldMkLst>
      </pc:sldChg>
      <pc:sldChg chg="del">
        <pc:chgData name="Alana Devitt" userId="1acb046c-cb60-4ab5-b815-c73773027855" providerId="ADAL" clId="{E7AF5287-E2FF-4AD4-89C2-87ED2D848C2A}" dt="2024-06-11T02:11:11.719" v="435" actId="47"/>
        <pc:sldMkLst>
          <pc:docMk/>
          <pc:sldMk cId="1536477119" sldId="3584"/>
        </pc:sldMkLst>
      </pc:sldChg>
      <pc:sldChg chg="del">
        <pc:chgData name="Alana Devitt" userId="1acb046c-cb60-4ab5-b815-c73773027855" providerId="ADAL" clId="{E7AF5287-E2FF-4AD4-89C2-87ED2D848C2A}" dt="2024-06-11T02:10:16.060" v="432" actId="47"/>
        <pc:sldMkLst>
          <pc:docMk/>
          <pc:sldMk cId="3185027105" sldId="3585"/>
        </pc:sldMkLst>
      </pc:sldChg>
      <pc:sldChg chg="del">
        <pc:chgData name="Alana Devitt" userId="1acb046c-cb60-4ab5-b815-c73773027855" providerId="ADAL" clId="{E7AF5287-E2FF-4AD4-89C2-87ED2D848C2A}" dt="2024-06-11T02:10:16.890" v="433" actId="47"/>
        <pc:sldMkLst>
          <pc:docMk/>
          <pc:sldMk cId="1807971360" sldId="3586"/>
        </pc:sldMkLst>
      </pc:sldChg>
      <pc:sldChg chg="modSp mod">
        <pc:chgData name="Alana Devitt" userId="1acb046c-cb60-4ab5-b815-c73773027855" providerId="ADAL" clId="{E7AF5287-E2FF-4AD4-89C2-87ED2D848C2A}" dt="2024-06-18T00:16:13.941" v="6169" actId="207"/>
        <pc:sldMkLst>
          <pc:docMk/>
          <pc:sldMk cId="4163968146" sldId="3588"/>
        </pc:sldMkLst>
        <pc:spChg chg="mod">
          <ac:chgData name="Alana Devitt" userId="1acb046c-cb60-4ab5-b815-c73773027855" providerId="ADAL" clId="{E7AF5287-E2FF-4AD4-89C2-87ED2D848C2A}" dt="2024-06-11T06:50:17.891" v="3933" actId="404"/>
          <ac:spMkLst>
            <pc:docMk/>
            <pc:sldMk cId="4163968146" sldId="3588"/>
            <ac:spMk id="3" creationId="{11C2750E-42C0-C360-6516-F648746A5A17}"/>
          </ac:spMkLst>
        </pc:spChg>
        <pc:graphicFrameChg chg="mod">
          <ac:chgData name="Alana Devitt" userId="1acb046c-cb60-4ab5-b815-c73773027855" providerId="ADAL" clId="{E7AF5287-E2FF-4AD4-89C2-87ED2D848C2A}" dt="2024-06-18T00:16:13.941" v="6169" actId="207"/>
          <ac:graphicFrameMkLst>
            <pc:docMk/>
            <pc:sldMk cId="4163968146" sldId="3588"/>
            <ac:graphicFrameMk id="8" creationId="{DDCC0929-3760-08A9-DD75-93EA6B0E209C}"/>
          </ac:graphicFrameMkLst>
        </pc:graphicFrameChg>
      </pc:sldChg>
      <pc:sldChg chg="modSp add del mod modShow">
        <pc:chgData name="Alana Devitt" userId="1acb046c-cb60-4ab5-b815-c73773027855" providerId="ADAL" clId="{E7AF5287-E2FF-4AD4-89C2-87ED2D848C2A}" dt="2024-06-11T01:40:16.311" v="359" actId="47"/>
        <pc:sldMkLst>
          <pc:docMk/>
          <pc:sldMk cId="934384571" sldId="3590"/>
        </pc:sldMkLst>
        <pc:spChg chg="mod">
          <ac:chgData name="Alana Devitt" userId="1acb046c-cb60-4ab5-b815-c73773027855" providerId="ADAL" clId="{E7AF5287-E2FF-4AD4-89C2-87ED2D848C2A}" dt="2024-06-07T03:30:40.817" v="165" actId="20577"/>
          <ac:spMkLst>
            <pc:docMk/>
            <pc:sldMk cId="934384571" sldId="3590"/>
            <ac:spMk id="3" creationId="{11C2750E-42C0-C360-6516-F648746A5A17}"/>
          </ac:spMkLst>
        </pc:spChg>
        <pc:graphicFrameChg chg="mod">
          <ac:chgData name="Alana Devitt" userId="1acb046c-cb60-4ab5-b815-c73773027855" providerId="ADAL" clId="{E7AF5287-E2FF-4AD4-89C2-87ED2D848C2A}" dt="2024-05-21T05:22:02.624" v="8" actId="208"/>
          <ac:graphicFrameMkLst>
            <pc:docMk/>
            <pc:sldMk cId="934384571" sldId="3590"/>
            <ac:graphicFrameMk id="8" creationId="{1144FF4E-062B-2C90-BC8E-54EEB53F6F63}"/>
          </ac:graphicFrameMkLst>
        </pc:graphicFrameChg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2062467220" sldId="3592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3385207881" sldId="3593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1549352420" sldId="3594"/>
        </pc:sldMkLst>
      </pc:sldChg>
      <pc:sldChg chg="delSp modSp mod delCm modNotesTx">
        <pc:chgData name="Alana Devitt" userId="1acb046c-cb60-4ab5-b815-c73773027855" providerId="ADAL" clId="{E7AF5287-E2FF-4AD4-89C2-87ED2D848C2A}" dt="2024-06-18T01:38:53.822" v="6433" actId="20577"/>
        <pc:sldMkLst>
          <pc:docMk/>
          <pc:sldMk cId="1302122061" sldId="3596"/>
        </pc:sldMkLst>
        <pc:spChg chg="mod">
          <ac:chgData name="Alana Devitt" userId="1acb046c-cb60-4ab5-b815-c73773027855" providerId="ADAL" clId="{E7AF5287-E2FF-4AD4-89C2-87ED2D848C2A}" dt="2024-06-18T01:38:53.822" v="6433" actId="20577"/>
          <ac:spMkLst>
            <pc:docMk/>
            <pc:sldMk cId="1302122061" sldId="3596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20:15.812" v="505" actId="478"/>
          <ac:spMkLst>
            <pc:docMk/>
            <pc:sldMk cId="1302122061" sldId="3596"/>
            <ac:spMk id="5" creationId="{763CBDAA-22E6-D4D5-81FB-97D397708B19}"/>
          </ac:spMkLst>
        </pc:spChg>
        <pc:spChg chg="mod">
          <ac:chgData name="Alana Devitt" userId="1acb046c-cb60-4ab5-b815-c73773027855" providerId="ADAL" clId="{E7AF5287-E2FF-4AD4-89C2-87ED2D848C2A}" dt="2024-06-11T02:23:57.226" v="557" actId="1076"/>
          <ac:spMkLst>
            <pc:docMk/>
            <pc:sldMk cId="1302122061" sldId="3596"/>
            <ac:spMk id="7" creationId="{0191613F-3089-21A4-B0A1-2922C5756577}"/>
          </ac:spMkLst>
        </pc:spChg>
        <pc:graphicFrameChg chg="mod">
          <ac:chgData name="Alana Devitt" userId="1acb046c-cb60-4ab5-b815-c73773027855" providerId="ADAL" clId="{E7AF5287-E2FF-4AD4-89C2-87ED2D848C2A}" dt="2024-06-11T04:44:06.030" v="1155" actId="207"/>
          <ac:graphicFrameMkLst>
            <pc:docMk/>
            <pc:sldMk cId="1302122061" sldId="3596"/>
            <ac:graphicFrameMk id="6" creationId="{5060FCED-AF7A-1688-1E5E-3D2C3A68BB79}"/>
          </ac:graphicFrameMkLst>
        </pc:graphicFrame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ana Devitt" userId="1acb046c-cb60-4ab5-b815-c73773027855" providerId="ADAL" clId="{E7AF5287-E2FF-4AD4-89C2-87ED2D848C2A}" dt="2024-06-11T02:26:31.007" v="776"/>
              <pc2:cmMkLst xmlns:pc2="http://schemas.microsoft.com/office/powerpoint/2019/9/main/command">
                <pc:docMk/>
                <pc:sldMk cId="1302122061" sldId="3596"/>
                <pc2:cmMk id="{975AF918-BD34-48F7-BD83-803284A2A0B6}"/>
              </pc2:cmMkLst>
            </pc226:cmChg>
          </p:ext>
        </pc:extLst>
      </pc:sldChg>
      <pc:sldChg chg="delSp modSp mod">
        <pc:chgData name="Alana Devitt" userId="1acb046c-cb60-4ab5-b815-c73773027855" providerId="ADAL" clId="{E7AF5287-E2FF-4AD4-89C2-87ED2D848C2A}" dt="2024-06-11T04:41:56.198" v="1133" actId="14100"/>
        <pc:sldMkLst>
          <pc:docMk/>
          <pc:sldMk cId="1334001400" sldId="3597"/>
        </pc:sldMkLst>
        <pc:spChg chg="mod">
          <ac:chgData name="Alana Devitt" userId="1acb046c-cb60-4ab5-b815-c73773027855" providerId="ADAL" clId="{E7AF5287-E2FF-4AD4-89C2-87ED2D848C2A}" dt="2024-06-11T04:41:48.508" v="1132" actId="313"/>
          <ac:spMkLst>
            <pc:docMk/>
            <pc:sldMk cId="1334001400" sldId="3597"/>
            <ac:spMk id="3" creationId="{11C2750E-42C0-C360-6516-F648746A5A17}"/>
          </ac:spMkLst>
        </pc:spChg>
        <pc:spChg chg="mod">
          <ac:chgData name="Alana Devitt" userId="1acb046c-cb60-4ab5-b815-c73773027855" providerId="ADAL" clId="{E7AF5287-E2FF-4AD4-89C2-87ED2D848C2A}" dt="2024-06-11T03:48:46.241" v="783" actId="20577"/>
          <ac:spMkLst>
            <pc:docMk/>
            <pc:sldMk cId="1334001400" sldId="3597"/>
            <ac:spMk id="4" creationId="{6160FBDE-A1E2-6323-E86C-2ED2323356EE}"/>
          </ac:spMkLst>
        </pc:spChg>
        <pc:spChg chg="del">
          <ac:chgData name="Alana Devitt" userId="1acb046c-cb60-4ab5-b815-c73773027855" providerId="ADAL" clId="{E7AF5287-E2FF-4AD4-89C2-87ED2D848C2A}" dt="2024-06-11T02:20:13.673" v="504" actId="478"/>
          <ac:spMkLst>
            <pc:docMk/>
            <pc:sldMk cId="1334001400" sldId="3597"/>
            <ac:spMk id="5" creationId="{763CBDAA-22E6-D4D5-81FB-97D397708B19}"/>
          </ac:spMkLst>
        </pc:spChg>
        <pc:graphicFrameChg chg="mod">
          <ac:chgData name="Alana Devitt" userId="1acb046c-cb60-4ab5-b815-c73773027855" providerId="ADAL" clId="{E7AF5287-E2FF-4AD4-89C2-87ED2D848C2A}" dt="2024-06-11T03:56:04.363" v="785" actId="14100"/>
          <ac:graphicFrameMkLst>
            <pc:docMk/>
            <pc:sldMk cId="1334001400" sldId="3597"/>
            <ac:graphicFrameMk id="25" creationId="{585D94C5-C35D-B07D-1E52-99BC3A74F106}"/>
          </ac:graphicFrameMkLst>
        </pc:graphicFrameChg>
        <pc:graphicFrameChg chg="mod">
          <ac:chgData name="Alana Devitt" userId="1acb046c-cb60-4ab5-b815-c73773027855" providerId="ADAL" clId="{E7AF5287-E2FF-4AD4-89C2-87ED2D848C2A}" dt="2024-06-11T04:41:56.198" v="1133" actId="14100"/>
          <ac:graphicFrameMkLst>
            <pc:docMk/>
            <pc:sldMk cId="1334001400" sldId="3597"/>
            <ac:graphicFrameMk id="29" creationId="{6CF66B81-D012-2D33-33A9-DF1DC9F39425}"/>
          </ac:graphicFrameMkLst>
        </pc:graphicFrameChg>
        <pc:graphicFrameChg chg="del">
          <ac:chgData name="Alana Devitt" userId="1acb046c-cb60-4ab5-b815-c73773027855" providerId="ADAL" clId="{E7AF5287-E2FF-4AD4-89C2-87ED2D848C2A}" dt="2024-06-11T03:48:41.939" v="782" actId="478"/>
          <ac:graphicFrameMkLst>
            <pc:docMk/>
            <pc:sldMk cId="1334001400" sldId="3597"/>
            <ac:graphicFrameMk id="30" creationId="{96664DD7-839C-29B9-80A8-184F0A04BEF2}"/>
          </ac:graphicFrameMkLst>
        </pc:graphicFrameChg>
        <pc:cxnChg chg="mod">
          <ac:chgData name="Alana Devitt" userId="1acb046c-cb60-4ab5-b815-c73773027855" providerId="ADAL" clId="{E7AF5287-E2FF-4AD4-89C2-87ED2D848C2A}" dt="2024-06-11T04:40:12.983" v="950" actId="1076"/>
          <ac:cxnSpMkLst>
            <pc:docMk/>
            <pc:sldMk cId="1334001400" sldId="3597"/>
            <ac:cxnSpMk id="27" creationId="{792C0F90-21E3-4FDB-D4A3-B1AC30DBD086}"/>
          </ac:cxnSpMkLst>
        </pc:cxnChg>
        <pc:cxnChg chg="mod">
          <ac:chgData name="Alana Devitt" userId="1acb046c-cb60-4ab5-b815-c73773027855" providerId="ADAL" clId="{E7AF5287-E2FF-4AD4-89C2-87ED2D848C2A}" dt="2024-06-11T04:40:16.073" v="951" actId="1076"/>
          <ac:cxnSpMkLst>
            <pc:docMk/>
            <pc:sldMk cId="1334001400" sldId="3597"/>
            <ac:cxnSpMk id="28" creationId="{22199807-1864-FAEC-CAE1-9D0FA9D609AA}"/>
          </ac:cxnSpMkLst>
        </pc:cxnChg>
      </pc:sldChg>
      <pc:sldChg chg="delSp mod ord">
        <pc:chgData name="Alana Devitt" userId="1acb046c-cb60-4ab5-b815-c73773027855" providerId="ADAL" clId="{E7AF5287-E2FF-4AD4-89C2-87ED2D848C2A}" dt="2024-06-11T04:52:22.178" v="1204"/>
        <pc:sldMkLst>
          <pc:docMk/>
          <pc:sldMk cId="306170287" sldId="3598"/>
        </pc:sldMkLst>
        <pc:spChg chg="del">
          <ac:chgData name="Alana Devitt" userId="1acb046c-cb60-4ab5-b815-c73773027855" providerId="ADAL" clId="{E7AF5287-E2FF-4AD4-89C2-87ED2D848C2A}" dt="2024-06-11T02:20:07.728" v="502" actId="478"/>
          <ac:spMkLst>
            <pc:docMk/>
            <pc:sldMk cId="306170287" sldId="3598"/>
            <ac:spMk id="5" creationId="{763CBDAA-22E6-D4D5-81FB-97D397708B19}"/>
          </ac:spMkLst>
        </pc:spChg>
      </pc:sldChg>
      <pc:sldChg chg="delSp modSp mod">
        <pc:chgData name="Alana Devitt" userId="1acb046c-cb60-4ab5-b815-c73773027855" providerId="ADAL" clId="{E7AF5287-E2FF-4AD4-89C2-87ED2D848C2A}" dt="2024-06-11T05:29:27.883" v="1668"/>
        <pc:sldMkLst>
          <pc:docMk/>
          <pc:sldMk cId="2879550945" sldId="3599"/>
        </pc:sldMkLst>
        <pc:spChg chg="mod">
          <ac:chgData name="Alana Devitt" userId="1acb046c-cb60-4ab5-b815-c73773027855" providerId="ADAL" clId="{E7AF5287-E2FF-4AD4-89C2-87ED2D848C2A}" dt="2024-06-11T05:29:27.883" v="1668"/>
          <ac:spMkLst>
            <pc:docMk/>
            <pc:sldMk cId="2879550945" sldId="3599"/>
            <ac:spMk id="3" creationId="{11C2750E-42C0-C360-6516-F648746A5A17}"/>
          </ac:spMkLst>
        </pc:spChg>
        <pc:spChg chg="mod">
          <ac:chgData name="Alana Devitt" userId="1acb046c-cb60-4ab5-b815-c73773027855" providerId="ADAL" clId="{E7AF5287-E2FF-4AD4-89C2-87ED2D848C2A}" dt="2024-06-11T05:15:58.767" v="1571" actId="1076"/>
          <ac:spMkLst>
            <pc:docMk/>
            <pc:sldMk cId="2879550945" sldId="3599"/>
            <ac:spMk id="4" creationId="{6160FBDE-A1E2-6323-E86C-2ED2323356EE}"/>
          </ac:spMkLst>
        </pc:spChg>
        <pc:spChg chg="del">
          <ac:chgData name="Alana Devitt" userId="1acb046c-cb60-4ab5-b815-c73773027855" providerId="ADAL" clId="{E7AF5287-E2FF-4AD4-89C2-87ED2D848C2A}" dt="2024-06-11T02:20:06.005" v="501" actId="478"/>
          <ac:spMkLst>
            <pc:docMk/>
            <pc:sldMk cId="2879550945" sldId="3599"/>
            <ac:spMk id="5" creationId="{763CBDAA-22E6-D4D5-81FB-97D397708B19}"/>
          </ac:spMkLst>
        </pc:spChg>
        <pc:spChg chg="mod">
          <ac:chgData name="Alana Devitt" userId="1acb046c-cb60-4ab5-b815-c73773027855" providerId="ADAL" clId="{E7AF5287-E2FF-4AD4-89C2-87ED2D848C2A}" dt="2024-06-11T05:15:39.688" v="1567" actId="20577"/>
          <ac:spMkLst>
            <pc:docMk/>
            <pc:sldMk cId="2879550945" sldId="3599"/>
            <ac:spMk id="10" creationId="{4AC34F7F-2653-C515-2501-E8D433B6EF2E}"/>
          </ac:spMkLst>
        </pc:spChg>
        <pc:graphicFrameChg chg="mod">
          <ac:chgData name="Alana Devitt" userId="1acb046c-cb60-4ab5-b815-c73773027855" providerId="ADAL" clId="{E7AF5287-E2FF-4AD4-89C2-87ED2D848C2A}" dt="2024-06-11T05:15:50.697" v="1569" actId="14100"/>
          <ac:graphicFrameMkLst>
            <pc:docMk/>
            <pc:sldMk cId="2879550945" sldId="3599"/>
            <ac:graphicFrameMk id="6" creationId="{6DCA3A73-29FB-6F68-BE6F-B79D75AAAD3C}"/>
          </ac:graphicFrameMkLst>
        </pc:graphicFrameChg>
        <pc:graphicFrameChg chg="mod">
          <ac:chgData name="Alana Devitt" userId="1acb046c-cb60-4ab5-b815-c73773027855" providerId="ADAL" clId="{E7AF5287-E2FF-4AD4-89C2-87ED2D848C2A}" dt="2024-06-11T05:16:01.167" v="1572" actId="1076"/>
          <ac:graphicFrameMkLst>
            <pc:docMk/>
            <pc:sldMk cId="2879550945" sldId="3599"/>
            <ac:graphicFrameMk id="7" creationId="{91C954B5-602D-CCF1-0C6A-0AF5BB57BFEE}"/>
          </ac:graphicFrameMkLst>
        </pc:graphicFrameChg>
        <pc:graphicFrameChg chg="del modGraphic">
          <ac:chgData name="Alana Devitt" userId="1acb046c-cb60-4ab5-b815-c73773027855" providerId="ADAL" clId="{E7AF5287-E2FF-4AD4-89C2-87ED2D848C2A}" dt="2024-06-11T05:14:37.757" v="1553" actId="478"/>
          <ac:graphicFrameMkLst>
            <pc:docMk/>
            <pc:sldMk cId="2879550945" sldId="3599"/>
            <ac:graphicFrameMk id="11" creationId="{5A03DFBF-7587-A6A2-91A5-5087B8C725FB}"/>
          </ac:graphicFrameMkLst>
        </pc:graphicFrameChg>
      </pc:sldChg>
      <pc:sldChg chg="delSp modSp mod">
        <pc:chgData name="Alana Devitt" userId="1acb046c-cb60-4ab5-b815-c73773027855" providerId="ADAL" clId="{E7AF5287-E2FF-4AD4-89C2-87ED2D848C2A}" dt="2024-06-11T05:11:55.935" v="1542" actId="1076"/>
        <pc:sldMkLst>
          <pc:docMk/>
          <pc:sldMk cId="1197216117" sldId="3600"/>
        </pc:sldMkLst>
        <pc:spChg chg="mod">
          <ac:chgData name="Alana Devitt" userId="1acb046c-cb60-4ab5-b815-c73773027855" providerId="ADAL" clId="{E7AF5287-E2FF-4AD4-89C2-87ED2D848C2A}" dt="2024-06-11T04:59:40.065" v="1464"/>
          <ac:spMkLst>
            <pc:docMk/>
            <pc:sldMk cId="1197216117" sldId="3600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20:04.309" v="500" actId="478"/>
          <ac:spMkLst>
            <pc:docMk/>
            <pc:sldMk cId="1197216117" sldId="3600"/>
            <ac:spMk id="5" creationId="{763CBDAA-22E6-D4D5-81FB-97D397708B19}"/>
          </ac:spMkLst>
        </pc:spChg>
        <pc:spChg chg="mod">
          <ac:chgData name="Alana Devitt" userId="1acb046c-cb60-4ab5-b815-c73773027855" providerId="ADAL" clId="{E7AF5287-E2FF-4AD4-89C2-87ED2D848C2A}" dt="2024-06-11T05:11:55.935" v="1542" actId="1076"/>
          <ac:spMkLst>
            <pc:docMk/>
            <pc:sldMk cId="1197216117" sldId="3600"/>
            <ac:spMk id="6" creationId="{B4CD8D96-C517-D83D-30D8-3BD251288C1F}"/>
          </ac:spMkLst>
        </pc:spChg>
        <pc:spChg chg="mod">
          <ac:chgData name="Alana Devitt" userId="1acb046c-cb60-4ab5-b815-c73773027855" providerId="ADAL" clId="{E7AF5287-E2FF-4AD4-89C2-87ED2D848C2A}" dt="2024-06-11T05:09:30.781" v="1527" actId="115"/>
          <ac:spMkLst>
            <pc:docMk/>
            <pc:sldMk cId="1197216117" sldId="3600"/>
            <ac:spMk id="14" creationId="{72F1036B-ED51-DA18-C09C-60FCD294F78A}"/>
          </ac:spMkLst>
        </pc:spChg>
        <pc:graphicFrameChg chg="mod">
          <ac:chgData name="Alana Devitt" userId="1acb046c-cb60-4ab5-b815-c73773027855" providerId="ADAL" clId="{E7AF5287-E2FF-4AD4-89C2-87ED2D848C2A}" dt="2024-06-11T05:10:06.810" v="1531" actId="207"/>
          <ac:graphicFrameMkLst>
            <pc:docMk/>
            <pc:sldMk cId="1197216117" sldId="3600"/>
            <ac:graphicFrameMk id="15" creationId="{2AAAAF7E-3754-4E3A-0847-1484DD46A56F}"/>
          </ac:graphicFrameMkLst>
        </pc:graphicFrameChg>
      </pc:sldChg>
      <pc:sldChg chg="addSp delSp modSp mod">
        <pc:chgData name="Alana Devitt" userId="1acb046c-cb60-4ab5-b815-c73773027855" providerId="ADAL" clId="{E7AF5287-E2FF-4AD4-89C2-87ED2D848C2A}" dt="2024-06-11T04:33:55.758" v="922" actId="20577"/>
        <pc:sldMkLst>
          <pc:docMk/>
          <pc:sldMk cId="1635499499" sldId="3602"/>
        </pc:sldMkLst>
        <pc:spChg chg="mod">
          <ac:chgData name="Alana Devitt" userId="1acb046c-cb60-4ab5-b815-c73773027855" providerId="ADAL" clId="{E7AF5287-E2FF-4AD4-89C2-87ED2D848C2A}" dt="2024-06-11T04:33:55.758" v="922" actId="20577"/>
          <ac:spMkLst>
            <pc:docMk/>
            <pc:sldMk cId="1635499499" sldId="3602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20:00.168" v="499" actId="478"/>
          <ac:spMkLst>
            <pc:docMk/>
            <pc:sldMk cId="1635499499" sldId="3602"/>
            <ac:spMk id="5" creationId="{763CBDAA-22E6-D4D5-81FB-97D397708B19}"/>
          </ac:spMkLst>
        </pc:spChg>
        <pc:graphicFrameChg chg="mod">
          <ac:chgData name="Alana Devitt" userId="1acb046c-cb60-4ab5-b815-c73773027855" providerId="ADAL" clId="{E7AF5287-E2FF-4AD4-89C2-87ED2D848C2A}" dt="2024-06-11T04:32:57.297" v="819"/>
          <ac:graphicFrameMkLst>
            <pc:docMk/>
            <pc:sldMk cId="1635499499" sldId="3602"/>
            <ac:graphicFrameMk id="6" creationId="{D1022F97-FC1C-3105-3CBF-EB540697BC33}"/>
          </ac:graphicFrameMkLst>
        </pc:graphicFrameChg>
        <pc:picChg chg="add del mod">
          <ac:chgData name="Alana Devitt" userId="1acb046c-cb60-4ab5-b815-c73773027855" providerId="ADAL" clId="{E7AF5287-E2FF-4AD4-89C2-87ED2D848C2A}" dt="2024-06-11T04:31:07.055" v="805" actId="478"/>
          <ac:picMkLst>
            <pc:docMk/>
            <pc:sldMk cId="1635499499" sldId="3602"/>
            <ac:picMk id="8" creationId="{9525AF43-ABDD-F519-711A-05C573ACFCD7}"/>
          </ac:picMkLst>
        </pc:picChg>
      </pc:sldChg>
      <pc:sldChg chg="delSp modSp mod">
        <pc:chgData name="Alana Devitt" userId="1acb046c-cb60-4ab5-b815-c73773027855" providerId="ADAL" clId="{E7AF5287-E2FF-4AD4-89C2-87ED2D848C2A}" dt="2024-06-11T05:31:47.585" v="1868" actId="404"/>
        <pc:sldMkLst>
          <pc:docMk/>
          <pc:sldMk cId="2560369784" sldId="3603"/>
        </pc:sldMkLst>
        <pc:spChg chg="mod">
          <ac:chgData name="Alana Devitt" userId="1acb046c-cb60-4ab5-b815-c73773027855" providerId="ADAL" clId="{E7AF5287-E2FF-4AD4-89C2-87ED2D848C2A}" dt="2024-06-11T05:31:47.585" v="1868" actId="404"/>
          <ac:spMkLst>
            <pc:docMk/>
            <pc:sldMk cId="2560369784" sldId="3603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19:57.702" v="498" actId="478"/>
          <ac:spMkLst>
            <pc:docMk/>
            <pc:sldMk cId="2560369784" sldId="3603"/>
            <ac:spMk id="5" creationId="{763CBDAA-22E6-D4D5-81FB-97D397708B19}"/>
          </ac:spMkLst>
        </pc:spChg>
        <pc:graphicFrameChg chg="mod modGraphic">
          <ac:chgData name="Alana Devitt" userId="1acb046c-cb60-4ab5-b815-c73773027855" providerId="ADAL" clId="{E7AF5287-E2FF-4AD4-89C2-87ED2D848C2A}" dt="2024-06-11T02:06:59.350" v="431" actId="14100"/>
          <ac:graphicFrameMkLst>
            <pc:docMk/>
            <pc:sldMk cId="2560369784" sldId="3603"/>
            <ac:graphicFrameMk id="6" creationId="{51D7A26F-BFB8-E45C-4D88-67B70631E311}"/>
          </ac:graphicFrameMkLst>
        </pc:graphicFrameChg>
      </pc:sldChg>
      <pc:sldChg chg="delSp modSp mod">
        <pc:chgData name="Alana Devitt" userId="1acb046c-cb60-4ab5-b815-c73773027855" providerId="ADAL" clId="{E7AF5287-E2FF-4AD4-89C2-87ED2D848C2A}" dt="2024-06-11T05:33:07.291" v="1996" actId="20577"/>
        <pc:sldMkLst>
          <pc:docMk/>
          <pc:sldMk cId="2822437712" sldId="3604"/>
        </pc:sldMkLst>
        <pc:spChg chg="mod">
          <ac:chgData name="Alana Devitt" userId="1acb046c-cb60-4ab5-b815-c73773027855" providerId="ADAL" clId="{E7AF5287-E2FF-4AD4-89C2-87ED2D848C2A}" dt="2024-06-11T05:33:07.291" v="1996" actId="20577"/>
          <ac:spMkLst>
            <pc:docMk/>
            <pc:sldMk cId="2822437712" sldId="3604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19:55.366" v="497" actId="478"/>
          <ac:spMkLst>
            <pc:docMk/>
            <pc:sldMk cId="2822437712" sldId="3604"/>
            <ac:spMk id="5" creationId="{763CBDAA-22E6-D4D5-81FB-97D397708B19}"/>
          </ac:spMkLst>
        </pc:spChg>
      </pc:sldChg>
      <pc:sldChg chg="delSp modSp mod">
        <pc:chgData name="Alana Devitt" userId="1acb046c-cb60-4ab5-b815-c73773027855" providerId="ADAL" clId="{E7AF5287-E2FF-4AD4-89C2-87ED2D848C2A}" dt="2024-06-11T06:03:28.442" v="2587" actId="1076"/>
        <pc:sldMkLst>
          <pc:docMk/>
          <pc:sldMk cId="1065076143" sldId="3605"/>
        </pc:sldMkLst>
        <pc:spChg chg="mod">
          <ac:chgData name="Alana Devitt" userId="1acb046c-cb60-4ab5-b815-c73773027855" providerId="ADAL" clId="{E7AF5287-E2FF-4AD4-89C2-87ED2D848C2A}" dt="2024-06-11T05:34:27.946" v="2148" actId="404"/>
          <ac:spMkLst>
            <pc:docMk/>
            <pc:sldMk cId="1065076143" sldId="3605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19:52.024" v="496" actId="478"/>
          <ac:spMkLst>
            <pc:docMk/>
            <pc:sldMk cId="1065076143" sldId="3605"/>
            <ac:spMk id="5" creationId="{763CBDAA-22E6-D4D5-81FB-97D397708B19}"/>
          </ac:spMkLst>
        </pc:spChg>
        <pc:spChg chg="mod">
          <ac:chgData name="Alana Devitt" userId="1acb046c-cb60-4ab5-b815-c73773027855" providerId="ADAL" clId="{E7AF5287-E2FF-4AD4-89C2-87ED2D848C2A}" dt="2024-06-11T06:03:28.442" v="2587" actId="1076"/>
          <ac:spMkLst>
            <pc:docMk/>
            <pc:sldMk cId="1065076143" sldId="3605"/>
            <ac:spMk id="8" creationId="{5366A21B-3BF4-61CC-D461-5684F6E15B84}"/>
          </ac:spMkLst>
        </pc:spChg>
        <pc:graphicFrameChg chg="mod">
          <ac:chgData name="Alana Devitt" userId="1acb046c-cb60-4ab5-b815-c73773027855" providerId="ADAL" clId="{E7AF5287-E2FF-4AD4-89C2-87ED2D848C2A}" dt="2024-06-11T06:03:28.442" v="2587" actId="1076"/>
          <ac:graphicFrameMkLst>
            <pc:docMk/>
            <pc:sldMk cId="1065076143" sldId="3605"/>
            <ac:graphicFrameMk id="7" creationId="{21F7A651-0537-95A9-9249-139B1BE8AAB6}"/>
          </ac:graphicFrameMkLst>
        </pc:graphicFrameChg>
      </pc:sldChg>
      <pc:sldChg chg="delSp modSp mod delCm">
        <pc:chgData name="Alana Devitt" userId="1acb046c-cb60-4ab5-b815-c73773027855" providerId="ADAL" clId="{E7AF5287-E2FF-4AD4-89C2-87ED2D848C2A}" dt="2024-06-11T05:35:54.827" v="2425" actId="20577"/>
        <pc:sldMkLst>
          <pc:docMk/>
          <pc:sldMk cId="2493145207" sldId="3606"/>
        </pc:sldMkLst>
        <pc:spChg chg="mod">
          <ac:chgData name="Alana Devitt" userId="1acb046c-cb60-4ab5-b815-c73773027855" providerId="ADAL" clId="{E7AF5287-E2FF-4AD4-89C2-87ED2D848C2A}" dt="2024-06-11T05:35:54.827" v="2425" actId="20577"/>
          <ac:spMkLst>
            <pc:docMk/>
            <pc:sldMk cId="2493145207" sldId="3606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19:44.155" v="495" actId="478"/>
          <ac:spMkLst>
            <pc:docMk/>
            <pc:sldMk cId="2493145207" sldId="3606"/>
            <ac:spMk id="5" creationId="{763CBDAA-22E6-D4D5-81FB-97D397708B1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ana Devitt" userId="1acb046c-cb60-4ab5-b815-c73773027855" providerId="ADAL" clId="{E7AF5287-E2FF-4AD4-89C2-87ED2D848C2A}" dt="2024-06-11T05:34:36.416" v="2149"/>
              <pc2:cmMkLst xmlns:pc2="http://schemas.microsoft.com/office/powerpoint/2019/9/main/command">
                <pc:docMk/>
                <pc:sldMk cId="2493145207" sldId="3606"/>
                <pc2:cmMk id="{CA0267D0-7B4F-495C-9DE5-EA513BE673AD}"/>
              </pc2:cmMkLst>
            </pc226:cmChg>
          </p:ext>
        </pc:extLst>
      </pc:sldChg>
      <pc:sldChg chg="delSp modSp mod">
        <pc:chgData name="Alana Devitt" userId="1acb046c-cb60-4ab5-b815-c73773027855" providerId="ADAL" clId="{E7AF5287-E2FF-4AD4-89C2-87ED2D848C2A}" dt="2024-06-11T06:02:58.751" v="2586" actId="20577"/>
        <pc:sldMkLst>
          <pc:docMk/>
          <pc:sldMk cId="1852811135" sldId="3607"/>
        </pc:sldMkLst>
        <pc:spChg chg="mod">
          <ac:chgData name="Alana Devitt" userId="1acb046c-cb60-4ab5-b815-c73773027855" providerId="ADAL" clId="{E7AF5287-E2FF-4AD4-89C2-87ED2D848C2A}" dt="2024-06-11T06:02:58.751" v="2586" actId="20577"/>
          <ac:spMkLst>
            <pc:docMk/>
            <pc:sldMk cId="1852811135" sldId="3607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19:41.839" v="494" actId="478"/>
          <ac:spMkLst>
            <pc:docMk/>
            <pc:sldMk cId="1852811135" sldId="3607"/>
            <ac:spMk id="5" creationId="{763CBDAA-22E6-D4D5-81FB-97D397708B19}"/>
          </ac:spMkLst>
        </pc:spChg>
        <pc:spChg chg="mod">
          <ac:chgData name="Alana Devitt" userId="1acb046c-cb60-4ab5-b815-c73773027855" providerId="ADAL" clId="{E7AF5287-E2FF-4AD4-89C2-87ED2D848C2A}" dt="2024-06-11T05:36:48.981" v="2445" actId="20577"/>
          <ac:spMkLst>
            <pc:docMk/>
            <pc:sldMk cId="1852811135" sldId="3607"/>
            <ac:spMk id="7" creationId="{600D4D00-2028-E538-8D63-94B38476C835}"/>
          </ac:spMkLst>
        </pc:spChg>
      </pc:sldChg>
      <pc:sldChg chg="addSp delSp modSp mod">
        <pc:chgData name="Alana Devitt" userId="1acb046c-cb60-4ab5-b815-c73773027855" providerId="ADAL" clId="{E7AF5287-E2FF-4AD4-89C2-87ED2D848C2A}" dt="2024-06-11T06:07:09.750" v="2755" actId="14100"/>
        <pc:sldMkLst>
          <pc:docMk/>
          <pc:sldMk cId="1320587479" sldId="3609"/>
        </pc:sldMkLst>
        <pc:spChg chg="add mod">
          <ac:chgData name="Alana Devitt" userId="1acb046c-cb60-4ab5-b815-c73773027855" providerId="ADAL" clId="{E7AF5287-E2FF-4AD4-89C2-87ED2D848C2A}" dt="2024-06-11T06:05:13.476" v="2637" actId="14100"/>
          <ac:spMkLst>
            <pc:docMk/>
            <pc:sldMk cId="1320587479" sldId="3609"/>
            <ac:spMk id="2" creationId="{CC4436B5-BA86-D2F4-C9FD-ADE056381072}"/>
          </ac:spMkLst>
        </pc:spChg>
        <pc:spChg chg="mod">
          <ac:chgData name="Alana Devitt" userId="1acb046c-cb60-4ab5-b815-c73773027855" providerId="ADAL" clId="{E7AF5287-E2FF-4AD4-89C2-87ED2D848C2A}" dt="2024-06-11T06:07:09.750" v="2755" actId="14100"/>
          <ac:spMkLst>
            <pc:docMk/>
            <pc:sldMk cId="1320587479" sldId="3609"/>
            <ac:spMk id="3" creationId="{11C2750E-42C0-C360-6516-F648746A5A17}"/>
          </ac:spMkLst>
        </pc:spChg>
        <pc:spChg chg="mod">
          <ac:chgData name="Alana Devitt" userId="1acb046c-cb60-4ab5-b815-c73773027855" providerId="ADAL" clId="{E7AF5287-E2FF-4AD4-89C2-87ED2D848C2A}" dt="2024-06-11T02:15:11.914" v="458" actId="1076"/>
          <ac:spMkLst>
            <pc:docMk/>
            <pc:sldMk cId="1320587479" sldId="3609"/>
            <ac:spMk id="4" creationId="{6160FBDE-A1E2-6323-E86C-2ED2323356EE}"/>
          </ac:spMkLst>
        </pc:spChg>
        <pc:spChg chg="del">
          <ac:chgData name="Alana Devitt" userId="1acb046c-cb60-4ab5-b815-c73773027855" providerId="ADAL" clId="{E7AF5287-E2FF-4AD4-89C2-87ED2D848C2A}" dt="2024-06-11T02:19:38.920" v="493" actId="478"/>
          <ac:spMkLst>
            <pc:docMk/>
            <pc:sldMk cId="1320587479" sldId="3609"/>
            <ac:spMk id="5" creationId="{763CBDAA-22E6-D4D5-81FB-97D397708B19}"/>
          </ac:spMkLst>
        </pc:spChg>
        <pc:spChg chg="add mod">
          <ac:chgData name="Alana Devitt" userId="1acb046c-cb60-4ab5-b815-c73773027855" providerId="ADAL" clId="{E7AF5287-E2FF-4AD4-89C2-87ED2D848C2A}" dt="2024-06-11T06:05:24.286" v="2642" actId="1076"/>
          <ac:spMkLst>
            <pc:docMk/>
            <pc:sldMk cId="1320587479" sldId="3609"/>
            <ac:spMk id="6" creationId="{578418EC-D5CD-40F1-9DB9-B553589B8E41}"/>
          </ac:spMkLst>
        </pc:spChg>
        <pc:spChg chg="add mod">
          <ac:chgData name="Alana Devitt" userId="1acb046c-cb60-4ab5-b815-c73773027855" providerId="ADAL" clId="{E7AF5287-E2FF-4AD4-89C2-87ED2D848C2A}" dt="2024-06-11T06:05:55.284" v="2650" actId="20577"/>
          <ac:spMkLst>
            <pc:docMk/>
            <pc:sldMk cId="1320587479" sldId="3609"/>
            <ac:spMk id="7" creationId="{90623A46-EB64-AF27-3AE8-48A1E4A9CCB2}"/>
          </ac:spMkLst>
        </pc:spChg>
        <pc:spChg chg="mod">
          <ac:chgData name="Alana Devitt" userId="1acb046c-cb60-4ab5-b815-c73773027855" providerId="ADAL" clId="{E7AF5287-E2FF-4AD4-89C2-87ED2D848C2A}" dt="2024-06-11T06:04:14.119" v="2588" actId="1076"/>
          <ac:spMkLst>
            <pc:docMk/>
            <pc:sldMk cId="1320587479" sldId="3609"/>
            <ac:spMk id="9" creationId="{410677E5-436D-1EFF-061E-40D09CF69119}"/>
          </ac:spMkLst>
        </pc:spChg>
        <pc:spChg chg="mod">
          <ac:chgData name="Alana Devitt" userId="1acb046c-cb60-4ab5-b815-c73773027855" providerId="ADAL" clId="{E7AF5287-E2FF-4AD4-89C2-87ED2D848C2A}" dt="2024-06-11T06:04:14.119" v="2588" actId="1076"/>
          <ac:spMkLst>
            <pc:docMk/>
            <pc:sldMk cId="1320587479" sldId="3609"/>
            <ac:spMk id="10" creationId="{3C4AFBCF-6A1B-77B1-F952-D51B1672B0B9}"/>
          </ac:spMkLst>
        </pc:spChg>
        <pc:spChg chg="mod">
          <ac:chgData name="Alana Devitt" userId="1acb046c-cb60-4ab5-b815-c73773027855" providerId="ADAL" clId="{E7AF5287-E2FF-4AD4-89C2-87ED2D848C2A}" dt="2024-06-11T06:04:14.119" v="2588" actId="1076"/>
          <ac:spMkLst>
            <pc:docMk/>
            <pc:sldMk cId="1320587479" sldId="3609"/>
            <ac:spMk id="11" creationId="{7E4D0FE4-B7BF-F680-757D-08B982D01DE4}"/>
          </ac:spMkLst>
        </pc:spChg>
        <pc:spChg chg="mod">
          <ac:chgData name="Alana Devitt" userId="1acb046c-cb60-4ab5-b815-c73773027855" providerId="ADAL" clId="{E7AF5287-E2FF-4AD4-89C2-87ED2D848C2A}" dt="2024-06-11T06:04:14.119" v="2588" actId="1076"/>
          <ac:spMkLst>
            <pc:docMk/>
            <pc:sldMk cId="1320587479" sldId="3609"/>
            <ac:spMk id="12" creationId="{F2B7A039-B3B1-F523-2010-D6D193DB083A}"/>
          </ac:spMkLst>
        </pc:spChg>
        <pc:spChg chg="mod">
          <ac:chgData name="Alana Devitt" userId="1acb046c-cb60-4ab5-b815-c73773027855" providerId="ADAL" clId="{E7AF5287-E2FF-4AD4-89C2-87ED2D848C2A}" dt="2024-06-11T06:04:19.819" v="2589" actId="1076"/>
          <ac:spMkLst>
            <pc:docMk/>
            <pc:sldMk cId="1320587479" sldId="3609"/>
            <ac:spMk id="13" creationId="{E8DF291F-FAC3-C67A-16AD-AD29617C8FC5}"/>
          </ac:spMkLst>
        </pc:spChg>
        <pc:spChg chg="add mod">
          <ac:chgData name="Alana Devitt" userId="1acb046c-cb60-4ab5-b815-c73773027855" providerId="ADAL" clId="{E7AF5287-E2FF-4AD4-89C2-87ED2D848C2A}" dt="2024-06-11T06:05:35.112" v="2646" actId="1076"/>
          <ac:spMkLst>
            <pc:docMk/>
            <pc:sldMk cId="1320587479" sldId="3609"/>
            <ac:spMk id="18" creationId="{3C525A79-E94B-DA9B-2698-A8C852FD0C95}"/>
          </ac:spMkLst>
        </pc:spChg>
        <pc:spChg chg="add mod">
          <ac:chgData name="Alana Devitt" userId="1acb046c-cb60-4ab5-b815-c73773027855" providerId="ADAL" clId="{E7AF5287-E2FF-4AD4-89C2-87ED2D848C2A}" dt="2024-06-11T06:06:01.774" v="2652" actId="20577"/>
          <ac:spMkLst>
            <pc:docMk/>
            <pc:sldMk cId="1320587479" sldId="3609"/>
            <ac:spMk id="19" creationId="{4182D282-F6B0-C6B0-065F-5EE2574255A6}"/>
          </ac:spMkLst>
        </pc:spChg>
        <pc:graphicFrameChg chg="mod">
          <ac:chgData name="Alana Devitt" userId="1acb046c-cb60-4ab5-b815-c73773027855" providerId="ADAL" clId="{E7AF5287-E2FF-4AD4-89C2-87ED2D848C2A}" dt="2024-06-11T06:04:14.119" v="2588" actId="1076"/>
          <ac:graphicFrameMkLst>
            <pc:docMk/>
            <pc:sldMk cId="1320587479" sldId="3609"/>
            <ac:graphicFrameMk id="8" creationId="{E8BC8BCC-6A9B-D847-1743-1997166EA618}"/>
          </ac:graphicFrameMkLst>
        </pc:graphicFrameChg>
        <pc:graphicFrameChg chg="mod">
          <ac:chgData name="Alana Devitt" userId="1acb046c-cb60-4ab5-b815-c73773027855" providerId="ADAL" clId="{E7AF5287-E2FF-4AD4-89C2-87ED2D848C2A}" dt="2024-06-11T06:04:14.119" v="2588" actId="1076"/>
          <ac:graphicFrameMkLst>
            <pc:docMk/>
            <pc:sldMk cId="1320587479" sldId="3609"/>
            <ac:graphicFrameMk id="14" creationId="{D6ED3C58-482B-4C40-73FD-E550D60EBBF8}"/>
          </ac:graphicFrameMkLst>
        </pc:graphicFrameChg>
        <pc:graphicFrameChg chg="mod">
          <ac:chgData name="Alana Devitt" userId="1acb046c-cb60-4ab5-b815-c73773027855" providerId="ADAL" clId="{E7AF5287-E2FF-4AD4-89C2-87ED2D848C2A}" dt="2024-06-11T06:04:14.119" v="2588" actId="1076"/>
          <ac:graphicFrameMkLst>
            <pc:docMk/>
            <pc:sldMk cId="1320587479" sldId="3609"/>
            <ac:graphicFrameMk id="15" creationId="{0E78A62A-1A29-8077-C614-A50FE94E305C}"/>
          </ac:graphicFrameMkLst>
        </pc:graphicFrameChg>
        <pc:graphicFrameChg chg="mod">
          <ac:chgData name="Alana Devitt" userId="1acb046c-cb60-4ab5-b815-c73773027855" providerId="ADAL" clId="{E7AF5287-E2FF-4AD4-89C2-87ED2D848C2A}" dt="2024-06-11T06:04:14.119" v="2588" actId="1076"/>
          <ac:graphicFrameMkLst>
            <pc:docMk/>
            <pc:sldMk cId="1320587479" sldId="3609"/>
            <ac:graphicFrameMk id="16" creationId="{7022DB04-CCE5-D8D2-4147-D94BE4F892ED}"/>
          </ac:graphicFrameMkLst>
        </pc:graphicFrameChg>
        <pc:graphicFrameChg chg="mod">
          <ac:chgData name="Alana Devitt" userId="1acb046c-cb60-4ab5-b815-c73773027855" providerId="ADAL" clId="{E7AF5287-E2FF-4AD4-89C2-87ED2D848C2A}" dt="2024-06-11T06:04:14.119" v="2588" actId="1076"/>
          <ac:graphicFrameMkLst>
            <pc:docMk/>
            <pc:sldMk cId="1320587479" sldId="3609"/>
            <ac:graphicFrameMk id="17" creationId="{A3AD4BDE-5E22-DECB-D77D-81AE084671DA}"/>
          </ac:graphicFrameMkLst>
        </pc:graphicFrameChg>
      </pc:sldChg>
      <pc:sldChg chg="delSp modSp mod">
        <pc:chgData name="Alana Devitt" userId="1acb046c-cb60-4ab5-b815-c73773027855" providerId="ADAL" clId="{E7AF5287-E2FF-4AD4-89C2-87ED2D848C2A}" dt="2024-06-11T06:10:58.128" v="2941" actId="404"/>
        <pc:sldMkLst>
          <pc:docMk/>
          <pc:sldMk cId="3628505651" sldId="3610"/>
        </pc:sldMkLst>
        <pc:spChg chg="mod">
          <ac:chgData name="Alana Devitt" userId="1acb046c-cb60-4ab5-b815-c73773027855" providerId="ADAL" clId="{E7AF5287-E2FF-4AD4-89C2-87ED2D848C2A}" dt="2024-06-11T06:10:58.128" v="2941" actId="404"/>
          <ac:spMkLst>
            <pc:docMk/>
            <pc:sldMk cId="3628505651" sldId="3610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19:36.260" v="492" actId="478"/>
          <ac:spMkLst>
            <pc:docMk/>
            <pc:sldMk cId="3628505651" sldId="3610"/>
            <ac:spMk id="5" creationId="{763CBDAA-22E6-D4D5-81FB-97D397708B19}"/>
          </ac:spMkLst>
        </pc:spChg>
      </pc:sldChg>
      <pc:sldChg chg="delSp modSp mod">
        <pc:chgData name="Alana Devitt" userId="1acb046c-cb60-4ab5-b815-c73773027855" providerId="ADAL" clId="{E7AF5287-E2FF-4AD4-89C2-87ED2D848C2A}" dt="2024-06-11T06:12:56.003" v="3135" actId="404"/>
        <pc:sldMkLst>
          <pc:docMk/>
          <pc:sldMk cId="862399205" sldId="3611"/>
        </pc:sldMkLst>
        <pc:spChg chg="mod">
          <ac:chgData name="Alana Devitt" userId="1acb046c-cb60-4ab5-b815-c73773027855" providerId="ADAL" clId="{E7AF5287-E2FF-4AD4-89C2-87ED2D848C2A}" dt="2024-06-11T06:12:56.003" v="3135" actId="404"/>
          <ac:spMkLst>
            <pc:docMk/>
            <pc:sldMk cId="862399205" sldId="3611"/>
            <ac:spMk id="3" creationId="{11C2750E-42C0-C360-6516-F648746A5A17}"/>
          </ac:spMkLst>
        </pc:spChg>
        <pc:spChg chg="del mod">
          <ac:chgData name="Alana Devitt" userId="1acb046c-cb60-4ab5-b815-c73773027855" providerId="ADAL" clId="{E7AF5287-E2FF-4AD4-89C2-87ED2D848C2A}" dt="2024-06-11T02:19:34.003" v="491" actId="478"/>
          <ac:spMkLst>
            <pc:docMk/>
            <pc:sldMk cId="862399205" sldId="3611"/>
            <ac:spMk id="5" creationId="{763CBDAA-22E6-D4D5-81FB-97D397708B19}"/>
          </ac:spMkLst>
        </pc:spChg>
        <pc:spChg chg="mod">
          <ac:chgData name="Alana Devitt" userId="1acb046c-cb60-4ab5-b815-c73773027855" providerId="ADAL" clId="{E7AF5287-E2FF-4AD4-89C2-87ED2D848C2A}" dt="2024-06-11T06:11:04.812" v="2942" actId="1076"/>
          <ac:spMkLst>
            <pc:docMk/>
            <pc:sldMk cId="862399205" sldId="3611"/>
            <ac:spMk id="6" creationId="{FAC8CD97-95EC-88DD-63CE-C10EB00551E3}"/>
          </ac:spMkLst>
        </pc:spChg>
        <pc:graphicFrameChg chg="mod modGraphic">
          <ac:chgData name="Alana Devitt" userId="1acb046c-cb60-4ab5-b815-c73773027855" providerId="ADAL" clId="{E7AF5287-E2FF-4AD4-89C2-87ED2D848C2A}" dt="2024-06-11T06:11:32.986" v="2943" actId="1076"/>
          <ac:graphicFrameMkLst>
            <pc:docMk/>
            <pc:sldMk cId="862399205" sldId="3611"/>
            <ac:graphicFrameMk id="7" creationId="{3E3A85B9-B16E-9FB0-E873-D8AF38A87B4B}"/>
          </ac:graphicFrameMkLst>
        </pc:graphicFrameChg>
        <pc:graphicFrameChg chg="mod">
          <ac:chgData name="Alana Devitt" userId="1acb046c-cb60-4ab5-b815-c73773027855" providerId="ADAL" clId="{E7AF5287-E2FF-4AD4-89C2-87ED2D848C2A}" dt="2024-06-11T06:11:32.986" v="2943" actId="1076"/>
          <ac:graphicFrameMkLst>
            <pc:docMk/>
            <pc:sldMk cId="862399205" sldId="3611"/>
            <ac:graphicFrameMk id="8" creationId="{2EA63F69-331B-340E-9D87-66D8E402D6BD}"/>
          </ac:graphicFrameMkLst>
        </pc:graphicFrameChg>
      </pc:sldChg>
      <pc:sldChg chg="delSp modSp mod">
        <pc:chgData name="Alana Devitt" userId="1acb046c-cb60-4ab5-b815-c73773027855" providerId="ADAL" clId="{E7AF5287-E2FF-4AD4-89C2-87ED2D848C2A}" dt="2024-06-11T06:20:40.868" v="3269" actId="14100"/>
        <pc:sldMkLst>
          <pc:docMk/>
          <pc:sldMk cId="1843477795" sldId="3612"/>
        </pc:sldMkLst>
        <pc:spChg chg="mod">
          <ac:chgData name="Alana Devitt" userId="1acb046c-cb60-4ab5-b815-c73773027855" providerId="ADAL" clId="{E7AF5287-E2FF-4AD4-89C2-87ED2D848C2A}" dt="2024-06-11T06:20:40.868" v="3269" actId="14100"/>
          <ac:spMkLst>
            <pc:docMk/>
            <pc:sldMk cId="1843477795" sldId="3612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19:32.324" v="489" actId="478"/>
          <ac:spMkLst>
            <pc:docMk/>
            <pc:sldMk cId="1843477795" sldId="3612"/>
            <ac:spMk id="5" creationId="{763CBDAA-22E6-D4D5-81FB-97D397708B19}"/>
          </ac:spMkLst>
        </pc:spChg>
        <pc:graphicFrameChg chg="modGraphic">
          <ac:chgData name="Alana Devitt" userId="1acb046c-cb60-4ab5-b815-c73773027855" providerId="ADAL" clId="{E7AF5287-E2FF-4AD4-89C2-87ED2D848C2A}" dt="2024-06-11T02:17:27.299" v="486" actId="790"/>
          <ac:graphicFrameMkLst>
            <pc:docMk/>
            <pc:sldMk cId="1843477795" sldId="3612"/>
            <ac:graphicFrameMk id="12" creationId="{2ACE6EE1-D1E1-28D7-4D53-F6221DBC8D95}"/>
          </ac:graphicFrameMkLst>
        </pc:graphicFrameChg>
      </pc:sldChg>
      <pc:sldChg chg="delSp modSp mod">
        <pc:chgData name="Alana Devitt" userId="1acb046c-cb60-4ab5-b815-c73773027855" providerId="ADAL" clId="{E7AF5287-E2FF-4AD4-89C2-87ED2D848C2A}" dt="2024-06-11T06:24:31.111" v="3511" actId="404"/>
        <pc:sldMkLst>
          <pc:docMk/>
          <pc:sldMk cId="939620835" sldId="3613"/>
        </pc:sldMkLst>
        <pc:spChg chg="mod">
          <ac:chgData name="Alana Devitt" userId="1acb046c-cb60-4ab5-b815-c73773027855" providerId="ADAL" clId="{E7AF5287-E2FF-4AD4-89C2-87ED2D848C2A}" dt="2024-06-11T06:24:31.111" v="3511" actId="404"/>
          <ac:spMkLst>
            <pc:docMk/>
            <pc:sldMk cId="939620835" sldId="3613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19:30.260" v="488" actId="478"/>
          <ac:spMkLst>
            <pc:docMk/>
            <pc:sldMk cId="939620835" sldId="3613"/>
            <ac:spMk id="5" creationId="{763CBDAA-22E6-D4D5-81FB-97D397708B19}"/>
          </ac:spMkLst>
        </pc:spChg>
      </pc:sldChg>
      <pc:sldChg chg="delSp modSp mod">
        <pc:chgData name="Alana Devitt" userId="1acb046c-cb60-4ab5-b815-c73773027855" providerId="ADAL" clId="{E7AF5287-E2FF-4AD4-89C2-87ED2D848C2A}" dt="2024-06-11T06:26:15.916" v="3632" actId="33524"/>
        <pc:sldMkLst>
          <pc:docMk/>
          <pc:sldMk cId="2435019740" sldId="3614"/>
        </pc:sldMkLst>
        <pc:spChg chg="mod">
          <ac:chgData name="Alana Devitt" userId="1acb046c-cb60-4ab5-b815-c73773027855" providerId="ADAL" clId="{E7AF5287-E2FF-4AD4-89C2-87ED2D848C2A}" dt="2024-06-11T06:26:15.916" v="3632" actId="33524"/>
          <ac:spMkLst>
            <pc:docMk/>
            <pc:sldMk cId="2435019740" sldId="3614"/>
            <ac:spMk id="3" creationId="{11C2750E-42C0-C360-6516-F648746A5A17}"/>
          </ac:spMkLst>
        </pc:spChg>
        <pc:spChg chg="del">
          <ac:chgData name="Alana Devitt" userId="1acb046c-cb60-4ab5-b815-c73773027855" providerId="ADAL" clId="{E7AF5287-E2FF-4AD4-89C2-87ED2D848C2A}" dt="2024-06-11T02:19:27.900" v="487" actId="478"/>
          <ac:spMkLst>
            <pc:docMk/>
            <pc:sldMk cId="2435019740" sldId="3614"/>
            <ac:spMk id="5" creationId="{763CBDAA-22E6-D4D5-81FB-97D397708B19}"/>
          </ac:spMkLst>
        </pc:spChg>
      </pc:sldChg>
      <pc:sldChg chg="modSp mod">
        <pc:chgData name="Alana Devitt" userId="1acb046c-cb60-4ab5-b815-c73773027855" providerId="ADAL" clId="{E7AF5287-E2FF-4AD4-89C2-87ED2D848C2A}" dt="2024-06-17T23:58:51.599" v="5570" actId="404"/>
        <pc:sldMkLst>
          <pc:docMk/>
          <pc:sldMk cId="3024840154" sldId="3616"/>
        </pc:sldMkLst>
        <pc:spChg chg="mod">
          <ac:chgData name="Alana Devitt" userId="1acb046c-cb60-4ab5-b815-c73773027855" providerId="ADAL" clId="{E7AF5287-E2FF-4AD4-89C2-87ED2D848C2A}" dt="2024-06-17T23:58:51.599" v="5570" actId="404"/>
          <ac:spMkLst>
            <pc:docMk/>
            <pc:sldMk cId="3024840154" sldId="3616"/>
            <ac:spMk id="3" creationId="{11C2750E-42C0-C360-6516-F648746A5A17}"/>
          </ac:spMkLst>
        </pc:spChg>
      </pc:sldChg>
      <pc:sldChg chg="delSp mod">
        <pc:chgData name="Alana Devitt" userId="1acb046c-cb60-4ab5-b815-c73773027855" providerId="ADAL" clId="{E7AF5287-E2FF-4AD4-89C2-87ED2D848C2A}" dt="2024-06-11T07:18:02.993" v="5377" actId="478"/>
        <pc:sldMkLst>
          <pc:docMk/>
          <pc:sldMk cId="3337124520" sldId="3624"/>
        </pc:sldMkLst>
        <pc:spChg chg="del">
          <ac:chgData name="Alana Devitt" userId="1acb046c-cb60-4ab5-b815-c73773027855" providerId="ADAL" clId="{E7AF5287-E2FF-4AD4-89C2-87ED2D848C2A}" dt="2024-06-11T07:18:02.993" v="5377" actId="478"/>
          <ac:spMkLst>
            <pc:docMk/>
            <pc:sldMk cId="3337124520" sldId="3624"/>
            <ac:spMk id="5" creationId="{763CBDAA-22E6-D4D5-81FB-97D397708B19}"/>
          </ac:spMkLst>
        </pc:spChg>
      </pc:sldChg>
      <pc:sldChg chg="delSp mod ord delCm">
        <pc:chgData name="Alana Devitt" userId="1acb046c-cb60-4ab5-b815-c73773027855" providerId="ADAL" clId="{E7AF5287-E2FF-4AD4-89C2-87ED2D848C2A}" dt="2024-06-11T07:18:20.318" v="5378"/>
        <pc:sldMkLst>
          <pc:docMk/>
          <pc:sldMk cId="1319054815" sldId="3631"/>
        </pc:sldMkLst>
        <pc:spChg chg="del">
          <ac:chgData name="Alana Devitt" userId="1acb046c-cb60-4ab5-b815-c73773027855" providerId="ADAL" clId="{E7AF5287-E2FF-4AD4-89C2-87ED2D848C2A}" dt="2024-06-11T02:20:10.613" v="503" actId="478"/>
          <ac:spMkLst>
            <pc:docMk/>
            <pc:sldMk cId="1319054815" sldId="3631"/>
            <ac:spMk id="5" creationId="{763CBDAA-22E6-D4D5-81FB-97D397708B19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ana Devitt" userId="1acb046c-cb60-4ab5-b815-c73773027855" providerId="ADAL" clId="{E7AF5287-E2FF-4AD4-89C2-87ED2D848C2A}" dt="2024-06-11T07:18:20.318" v="5378"/>
              <pc2:cmMkLst xmlns:pc2="http://schemas.microsoft.com/office/powerpoint/2019/9/main/command">
                <pc:docMk/>
                <pc:sldMk cId="1319054815" sldId="3631"/>
                <pc2:cmMk id="{66F4F1C0-A77D-4BCF-A3FD-ED03AE6C9B5C}"/>
              </pc2:cmMkLst>
            </pc226:cmChg>
          </p:ext>
        </pc:extLst>
      </pc:sldChg>
      <pc:sldChg chg="modSp mod">
        <pc:chgData name="Alana Devitt" userId="1acb046c-cb60-4ab5-b815-c73773027855" providerId="ADAL" clId="{E7AF5287-E2FF-4AD4-89C2-87ED2D848C2A}" dt="2024-06-18T00:05:06.307" v="5981" actId="20577"/>
        <pc:sldMkLst>
          <pc:docMk/>
          <pc:sldMk cId="713542959" sldId="3634"/>
        </pc:sldMkLst>
        <pc:spChg chg="mod">
          <ac:chgData name="Alana Devitt" userId="1acb046c-cb60-4ab5-b815-c73773027855" providerId="ADAL" clId="{E7AF5287-E2FF-4AD4-89C2-87ED2D848C2A}" dt="2024-06-18T00:05:06.307" v="5981" actId="20577"/>
          <ac:spMkLst>
            <pc:docMk/>
            <pc:sldMk cId="713542959" sldId="3634"/>
            <ac:spMk id="3" creationId="{11C2750E-42C0-C360-6516-F648746A5A17}"/>
          </ac:spMkLst>
        </pc:spChg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1796564463" sldId="3635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3907779254" sldId="3638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1150926158" sldId="3639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615052811" sldId="3640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1009640233" sldId="3641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609467873" sldId="3642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3866032138" sldId="3643"/>
        </pc:sldMkLst>
      </pc:sldChg>
      <pc:sldChg chg="modSp mod">
        <pc:chgData name="Alana Devitt" userId="1acb046c-cb60-4ab5-b815-c73773027855" providerId="ADAL" clId="{E7AF5287-E2FF-4AD4-89C2-87ED2D848C2A}" dt="2024-06-11T07:16:25.089" v="5376" actId="20577"/>
        <pc:sldMkLst>
          <pc:docMk/>
          <pc:sldMk cId="1128523670" sldId="3644"/>
        </pc:sldMkLst>
        <pc:spChg chg="mod">
          <ac:chgData name="Alana Devitt" userId="1acb046c-cb60-4ab5-b815-c73773027855" providerId="ADAL" clId="{E7AF5287-E2FF-4AD4-89C2-87ED2D848C2A}" dt="2024-06-11T07:16:25.089" v="5376" actId="20577"/>
          <ac:spMkLst>
            <pc:docMk/>
            <pc:sldMk cId="1128523670" sldId="3644"/>
            <ac:spMk id="3" creationId="{26CEB9D8-87D8-02C6-32BD-9B7EF9A47BD2}"/>
          </ac:spMkLst>
        </pc:spChg>
      </pc:sldChg>
      <pc:sldChg chg="modSp mod">
        <pc:chgData name="Alana Devitt" userId="1acb046c-cb60-4ab5-b815-c73773027855" providerId="ADAL" clId="{E7AF5287-E2FF-4AD4-89C2-87ED2D848C2A}" dt="2024-06-11T07:11:30.016" v="4999" actId="20577"/>
        <pc:sldMkLst>
          <pc:docMk/>
          <pc:sldMk cId="3238165701" sldId="3645"/>
        </pc:sldMkLst>
        <pc:spChg chg="mod">
          <ac:chgData name="Alana Devitt" userId="1acb046c-cb60-4ab5-b815-c73773027855" providerId="ADAL" clId="{E7AF5287-E2FF-4AD4-89C2-87ED2D848C2A}" dt="2024-06-11T07:11:30.016" v="4999" actId="20577"/>
          <ac:spMkLst>
            <pc:docMk/>
            <pc:sldMk cId="3238165701" sldId="3645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E7AF5287-E2FF-4AD4-89C2-87ED2D848C2A}" dt="2024-06-18T00:07:49.496" v="6003" actId="20577"/>
        <pc:sldMkLst>
          <pc:docMk/>
          <pc:sldMk cId="3904726647" sldId="3646"/>
        </pc:sldMkLst>
        <pc:spChg chg="mod">
          <ac:chgData name="Alana Devitt" userId="1acb046c-cb60-4ab5-b815-c73773027855" providerId="ADAL" clId="{E7AF5287-E2FF-4AD4-89C2-87ED2D848C2A}" dt="2024-06-18T00:07:49.496" v="6003" actId="20577"/>
          <ac:spMkLst>
            <pc:docMk/>
            <pc:sldMk cId="3904726647" sldId="3646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E7AF5287-E2FF-4AD4-89C2-87ED2D848C2A}" dt="2024-06-25T23:31:15.314" v="6436" actId="113"/>
        <pc:sldMkLst>
          <pc:docMk/>
          <pc:sldMk cId="1136302913" sldId="3647"/>
        </pc:sldMkLst>
        <pc:spChg chg="mod">
          <ac:chgData name="Alana Devitt" userId="1acb046c-cb60-4ab5-b815-c73773027855" providerId="ADAL" clId="{E7AF5287-E2FF-4AD4-89C2-87ED2D848C2A}" dt="2024-06-18T00:12:32.296" v="6160" actId="20577"/>
          <ac:spMkLst>
            <pc:docMk/>
            <pc:sldMk cId="1136302913" sldId="3647"/>
            <ac:spMk id="3" creationId="{11C2750E-42C0-C360-6516-F648746A5A17}"/>
          </ac:spMkLst>
        </pc:spChg>
        <pc:graphicFrameChg chg="mod">
          <ac:chgData name="Alana Devitt" userId="1acb046c-cb60-4ab5-b815-c73773027855" providerId="ADAL" clId="{E7AF5287-E2FF-4AD4-89C2-87ED2D848C2A}" dt="2024-06-25T23:31:15.314" v="6436" actId="113"/>
          <ac:graphicFrameMkLst>
            <pc:docMk/>
            <pc:sldMk cId="1136302913" sldId="3647"/>
            <ac:graphicFrameMk id="8" creationId="{9F57361F-F09F-84F7-E4F8-A5FA4A614874}"/>
          </ac:graphicFrameMkLst>
        </pc:graphicFrameChg>
      </pc:sldChg>
      <pc:sldChg chg="modSp mod">
        <pc:chgData name="Alana Devitt" userId="1acb046c-cb60-4ab5-b815-c73773027855" providerId="ADAL" clId="{E7AF5287-E2FF-4AD4-89C2-87ED2D848C2A}" dt="2024-06-11T07:07:52.944" v="4625" actId="404"/>
        <pc:sldMkLst>
          <pc:docMk/>
          <pc:sldMk cId="2939715157" sldId="3649"/>
        </pc:sldMkLst>
        <pc:spChg chg="mod">
          <ac:chgData name="Alana Devitt" userId="1acb046c-cb60-4ab5-b815-c73773027855" providerId="ADAL" clId="{E7AF5287-E2FF-4AD4-89C2-87ED2D848C2A}" dt="2024-06-11T07:07:52.944" v="4625" actId="404"/>
          <ac:spMkLst>
            <pc:docMk/>
            <pc:sldMk cId="2939715157" sldId="3649"/>
            <ac:spMk id="3" creationId="{9C12ABDA-0172-941C-8A5A-019BE78B529B}"/>
          </ac:spMkLst>
        </pc:spChg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1483015519" sldId="3650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4146519111" sldId="3651"/>
        </pc:sldMkLst>
      </pc:sldChg>
      <pc:sldChg chg="del">
        <pc:chgData name="Alana Devitt" userId="1acb046c-cb60-4ab5-b815-c73773027855" providerId="ADAL" clId="{E7AF5287-E2FF-4AD4-89C2-87ED2D848C2A}" dt="2024-06-11T02:11:15.997" v="436" actId="47"/>
        <pc:sldMkLst>
          <pc:docMk/>
          <pc:sldMk cId="2092191453" sldId="3655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4256591508" sldId="3656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3546521334" sldId="3657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526889314" sldId="3658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115864090" sldId="3659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829518969" sldId="3660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2666039099" sldId="3661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427202083" sldId="3663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3818998379" sldId="3664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4002871142" sldId="3665"/>
        </pc:sldMkLst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1216825752" sldId="3666"/>
        </pc:sldMkLst>
      </pc:sldChg>
      <pc:sldChg chg="addSp delSp modSp del mod">
        <pc:chgData name="Alana Devitt" userId="1acb046c-cb60-4ab5-b815-c73773027855" providerId="ADAL" clId="{E7AF5287-E2FF-4AD4-89C2-87ED2D848C2A}" dt="2024-06-11T02:11:43.920" v="437" actId="47"/>
        <pc:sldMkLst>
          <pc:docMk/>
          <pc:sldMk cId="4091520423" sldId="3667"/>
        </pc:sldMkLst>
        <pc:graphicFrameChg chg="add del mod">
          <ac:chgData name="Alana Devitt" userId="1acb046c-cb60-4ab5-b815-c73773027855" providerId="ADAL" clId="{E7AF5287-E2FF-4AD4-89C2-87ED2D848C2A}" dt="2024-06-07T03:32:21.606" v="176" actId="478"/>
          <ac:graphicFrameMkLst>
            <pc:docMk/>
            <pc:sldMk cId="4091520423" sldId="3667"/>
            <ac:graphicFrameMk id="2" creationId="{BD72FBB5-F7D8-66EB-179A-C8AD630016AD}"/>
          </ac:graphicFrameMkLst>
        </pc:graphicFrameChg>
        <pc:graphicFrameChg chg="mod">
          <ac:chgData name="Alana Devitt" userId="1acb046c-cb60-4ab5-b815-c73773027855" providerId="ADAL" clId="{E7AF5287-E2FF-4AD4-89C2-87ED2D848C2A}" dt="2024-06-07T03:31:24.637" v="166"/>
          <ac:graphicFrameMkLst>
            <pc:docMk/>
            <pc:sldMk cId="4091520423" sldId="3667"/>
            <ac:graphicFrameMk id="9" creationId="{A9C2465F-E58F-2A97-194D-E8A92031F0F0}"/>
          </ac:graphicFrameMkLst>
        </pc:graphicFrameChg>
      </pc:sldChg>
      <pc:sldChg chg="modSp mod">
        <pc:chgData name="Alana Devitt" userId="1acb046c-cb60-4ab5-b815-c73773027855" providerId="ADAL" clId="{E7AF5287-E2FF-4AD4-89C2-87ED2D848C2A}" dt="2024-06-11T07:09:53.640" v="4853" actId="14100"/>
        <pc:sldMkLst>
          <pc:docMk/>
          <pc:sldMk cId="423519380" sldId="3668"/>
        </pc:sldMkLst>
        <pc:spChg chg="mod">
          <ac:chgData name="Alana Devitt" userId="1acb046c-cb60-4ab5-b815-c73773027855" providerId="ADAL" clId="{E7AF5287-E2FF-4AD4-89C2-87ED2D848C2A}" dt="2024-06-11T07:09:53.640" v="4853" actId="14100"/>
          <ac:spMkLst>
            <pc:docMk/>
            <pc:sldMk cId="423519380" sldId="3668"/>
            <ac:spMk id="3" creationId="{C656EE72-447B-2B43-53FC-8CF6BC28DC69}"/>
          </ac:spMkLst>
        </pc:spChg>
      </pc:sldChg>
      <pc:sldChg chg="del">
        <pc:chgData name="Alana Devitt" userId="1acb046c-cb60-4ab5-b815-c73773027855" providerId="ADAL" clId="{E7AF5287-E2FF-4AD4-89C2-87ED2D848C2A}" dt="2024-06-11T02:11:43.920" v="437" actId="47"/>
        <pc:sldMkLst>
          <pc:docMk/>
          <pc:sldMk cId="3107847615" sldId="3669"/>
        </pc:sldMkLst>
      </pc:sldChg>
      <pc:sldChg chg="modSp mod delCm">
        <pc:chgData name="Alana Devitt" userId="1acb046c-cb60-4ab5-b815-c73773027855" providerId="ADAL" clId="{E7AF5287-E2FF-4AD4-89C2-87ED2D848C2A}" dt="2024-06-11T07:10:36.673" v="4854"/>
        <pc:sldMkLst>
          <pc:docMk/>
          <pc:sldMk cId="4244280777" sldId="3670"/>
        </pc:sldMkLst>
        <pc:spChg chg="mod">
          <ac:chgData name="Alana Devitt" userId="1acb046c-cb60-4ab5-b815-c73773027855" providerId="ADAL" clId="{E7AF5287-E2FF-4AD4-89C2-87ED2D848C2A}" dt="2024-06-11T07:09:03.951" v="4754" actId="20577"/>
          <ac:spMkLst>
            <pc:docMk/>
            <pc:sldMk cId="4244280777" sldId="3670"/>
            <ac:spMk id="3" creationId="{11C2750E-42C0-C360-6516-F648746A5A17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ana Devitt" userId="1acb046c-cb60-4ab5-b815-c73773027855" providerId="ADAL" clId="{E7AF5287-E2FF-4AD4-89C2-87ED2D848C2A}" dt="2024-06-11T07:10:36.673" v="4854"/>
              <pc2:cmMkLst xmlns:pc2="http://schemas.microsoft.com/office/powerpoint/2019/9/main/command">
                <pc:docMk/>
                <pc:sldMk cId="4244280777" sldId="3670"/>
                <pc2:cmMk id="{36139125-DADD-42EB-BAAB-A41824F0736D}"/>
              </pc2:cmMkLst>
            </pc226:cmChg>
          </p:ext>
        </pc:extLst>
      </pc:sldChg>
      <pc:sldChg chg="del mod">
        <pc:chgData name="Alana Devitt" userId="1acb046c-cb60-4ab5-b815-c73773027855" providerId="ADAL" clId="{E7AF5287-E2FF-4AD4-89C2-87ED2D848C2A}" dt="2024-06-11T02:11:43.920" v="437" actId="47"/>
        <pc:sldMkLst>
          <pc:docMk/>
          <pc:sldMk cId="582316345" sldId="3671"/>
        </pc:sldMkLst>
      </pc:sldChg>
      <pc:sldChg chg="modSp mod delCm modCm">
        <pc:chgData name="Alana Devitt" userId="1acb046c-cb60-4ab5-b815-c73773027855" providerId="ADAL" clId="{E7AF5287-E2FF-4AD4-89C2-87ED2D848C2A}" dt="2024-06-17T23:59:40.985" v="5584" actId="14100"/>
        <pc:sldMkLst>
          <pc:docMk/>
          <pc:sldMk cId="1637433942" sldId="3672"/>
        </pc:sldMkLst>
        <pc:spChg chg="mod">
          <ac:chgData name="Alana Devitt" userId="1acb046c-cb60-4ab5-b815-c73773027855" providerId="ADAL" clId="{E7AF5287-E2FF-4AD4-89C2-87ED2D848C2A}" dt="2024-06-17T23:59:40.985" v="5584" actId="14100"/>
          <ac:spMkLst>
            <pc:docMk/>
            <pc:sldMk cId="1637433942" sldId="3672"/>
            <ac:spMk id="3" creationId="{2F9F5E8A-266D-48AC-BD95-DBECDBD1846B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 mod">
              <pc226:chgData name="Alana Devitt" userId="1acb046c-cb60-4ab5-b815-c73773027855" providerId="ADAL" clId="{E7AF5287-E2FF-4AD4-89C2-87ED2D848C2A}" dt="2024-06-11T07:14:26.844" v="5212"/>
              <pc2:cmMkLst xmlns:pc2="http://schemas.microsoft.com/office/powerpoint/2019/9/main/command">
                <pc:docMk/>
                <pc:sldMk cId="1637433942" sldId="3672"/>
                <pc2:cmMk id="{310DC86A-2FF1-479D-B71A-DF79FA697D16}"/>
              </pc2:cmMkLst>
            </pc226:cmChg>
          </p:ext>
        </pc:extLst>
      </pc:sldChg>
      <pc:sldChg chg="modSp mod modShow">
        <pc:chgData name="Alana Devitt" userId="1acb046c-cb60-4ab5-b815-c73773027855" providerId="ADAL" clId="{E7AF5287-E2FF-4AD4-89C2-87ED2D848C2A}" dt="2024-06-25T23:30:35.586" v="6435" actId="729"/>
        <pc:sldMkLst>
          <pc:docMk/>
          <pc:sldMk cId="1747124006" sldId="3674"/>
        </pc:sldMkLst>
        <pc:spChg chg="mod">
          <ac:chgData name="Alana Devitt" userId="1acb046c-cb60-4ab5-b815-c73773027855" providerId="ADAL" clId="{E7AF5287-E2FF-4AD4-89C2-87ED2D848C2A}" dt="2024-06-11T07:04:40.696" v="4430" actId="20577"/>
          <ac:spMkLst>
            <pc:docMk/>
            <pc:sldMk cId="1747124006" sldId="3674"/>
            <ac:spMk id="3" creationId="{1564306E-6062-25CC-C94E-35F354191878}"/>
          </ac:spMkLst>
        </pc:spChg>
        <pc:spChg chg="mod">
          <ac:chgData name="Alana Devitt" userId="1acb046c-cb60-4ab5-b815-c73773027855" providerId="ADAL" clId="{E7AF5287-E2FF-4AD4-89C2-87ED2D848C2A}" dt="2024-06-18T01:30:59.655" v="6344" actId="5793"/>
          <ac:spMkLst>
            <pc:docMk/>
            <pc:sldMk cId="1747124006" sldId="3674"/>
            <ac:spMk id="4" creationId="{986FAF82-6430-9540-C798-F73C435B136E}"/>
          </ac:spMkLst>
        </pc:spChg>
        <pc:graphicFrameChg chg="mod">
          <ac:chgData name="Alana Devitt" userId="1acb046c-cb60-4ab5-b815-c73773027855" providerId="ADAL" clId="{E7AF5287-E2FF-4AD4-89C2-87ED2D848C2A}" dt="2024-06-11T06:16:33.352" v="3146" actId="207"/>
          <ac:graphicFrameMkLst>
            <pc:docMk/>
            <pc:sldMk cId="1747124006" sldId="3674"/>
            <ac:graphicFrameMk id="7" creationId="{167D2CD0-DFE3-668C-E037-891B5CEA8A99}"/>
          </ac:graphicFrameMkLst>
        </pc:graphicFrameChg>
      </pc:sldChg>
      <pc:sldChg chg="modSp mod ord modShow">
        <pc:chgData name="Alana Devitt" userId="1acb046c-cb60-4ab5-b815-c73773027855" providerId="ADAL" clId="{E7AF5287-E2FF-4AD4-89C2-87ED2D848C2A}" dt="2024-06-25T23:30:25.417" v="6434" actId="729"/>
        <pc:sldMkLst>
          <pc:docMk/>
          <pc:sldMk cId="3009649912" sldId="3675"/>
        </pc:sldMkLst>
        <pc:spChg chg="mod">
          <ac:chgData name="Alana Devitt" userId="1acb046c-cb60-4ab5-b815-c73773027855" providerId="ADAL" clId="{E7AF5287-E2FF-4AD4-89C2-87ED2D848C2A}" dt="2024-06-18T01:29:59.811" v="6310" actId="20577"/>
          <ac:spMkLst>
            <pc:docMk/>
            <pc:sldMk cId="3009649912" sldId="3675"/>
            <ac:spMk id="3" creationId="{1564306E-6062-25CC-C94E-35F354191878}"/>
          </ac:spMkLst>
        </pc:spChg>
        <pc:spChg chg="mod">
          <ac:chgData name="Alana Devitt" userId="1acb046c-cb60-4ab5-b815-c73773027855" providerId="ADAL" clId="{E7AF5287-E2FF-4AD4-89C2-87ED2D848C2A}" dt="2024-06-18T01:30:29.144" v="6333" actId="20577"/>
          <ac:spMkLst>
            <pc:docMk/>
            <pc:sldMk cId="3009649912" sldId="3675"/>
            <ac:spMk id="4" creationId="{986FAF82-6430-9540-C798-F73C435B136E}"/>
          </ac:spMkLst>
        </pc:spChg>
      </pc:sldChg>
      <pc:sldChg chg="modSp del mod">
        <pc:chgData name="Alana Devitt" userId="1acb046c-cb60-4ab5-b815-c73773027855" providerId="ADAL" clId="{E7AF5287-E2FF-4AD4-89C2-87ED2D848C2A}" dt="2024-06-11T06:35:32.997" v="3713" actId="47"/>
        <pc:sldMkLst>
          <pc:docMk/>
          <pc:sldMk cId="646152214" sldId="3676"/>
        </pc:sldMkLst>
        <pc:spChg chg="mod">
          <ac:chgData name="Alana Devitt" userId="1acb046c-cb60-4ab5-b815-c73773027855" providerId="ADAL" clId="{E7AF5287-E2FF-4AD4-89C2-87ED2D848C2A}" dt="2024-06-11T06:30:45.751" v="3712" actId="404"/>
          <ac:spMkLst>
            <pc:docMk/>
            <pc:sldMk cId="646152214" sldId="3676"/>
            <ac:spMk id="3" creationId="{1564306E-6062-25CC-C94E-35F354191878}"/>
          </ac:spMkLst>
        </pc:spChg>
      </pc:sldChg>
      <pc:sldChg chg="modSp mod">
        <pc:chgData name="Alana Devitt" userId="1acb046c-cb60-4ab5-b815-c73773027855" providerId="ADAL" clId="{E7AF5287-E2FF-4AD4-89C2-87ED2D848C2A}" dt="2024-06-11T07:05:58.923" v="4527"/>
        <pc:sldMkLst>
          <pc:docMk/>
          <pc:sldMk cId="3713497252" sldId="3677"/>
        </pc:sldMkLst>
        <pc:spChg chg="mod">
          <ac:chgData name="Alana Devitt" userId="1acb046c-cb60-4ab5-b815-c73773027855" providerId="ADAL" clId="{E7AF5287-E2FF-4AD4-89C2-87ED2D848C2A}" dt="2024-06-11T07:05:58.923" v="4527"/>
          <ac:spMkLst>
            <pc:docMk/>
            <pc:sldMk cId="3713497252" sldId="3677"/>
            <ac:spMk id="3" creationId="{1564306E-6062-25CC-C94E-35F354191878}"/>
          </ac:spMkLst>
        </pc:spChg>
      </pc:sldChg>
      <pc:sldChg chg="addSp modSp mod ord delCm">
        <pc:chgData name="Alana Devitt" userId="1acb046c-cb60-4ab5-b815-c73773027855" providerId="ADAL" clId="{E7AF5287-E2FF-4AD4-89C2-87ED2D848C2A}" dt="2024-06-18T01:37:26.187" v="6423" actId="1076"/>
        <pc:sldMkLst>
          <pc:docMk/>
          <pc:sldMk cId="2696748945" sldId="3680"/>
        </pc:sldMkLst>
        <pc:spChg chg="add mod">
          <ac:chgData name="Alana Devitt" userId="1acb046c-cb60-4ab5-b815-c73773027855" providerId="ADAL" clId="{E7AF5287-E2FF-4AD4-89C2-87ED2D848C2A}" dt="2024-06-07T03:50:59.892" v="342" actId="313"/>
          <ac:spMkLst>
            <pc:docMk/>
            <pc:sldMk cId="2696748945" sldId="3680"/>
            <ac:spMk id="2" creationId="{8387BB35-0F2B-CDDB-A95C-C251CEF3201D}"/>
          </ac:spMkLst>
        </pc:spChg>
        <pc:spChg chg="mod">
          <ac:chgData name="Alana Devitt" userId="1acb046c-cb60-4ab5-b815-c73773027855" providerId="ADAL" clId="{E7AF5287-E2FF-4AD4-89C2-87ED2D848C2A}" dt="2024-06-18T01:33:00.451" v="6388" actId="20577"/>
          <ac:spMkLst>
            <pc:docMk/>
            <pc:sldMk cId="2696748945" sldId="3680"/>
            <ac:spMk id="3" creationId="{DF7E96C1-1F85-4BED-2436-1E0F27D74A46}"/>
          </ac:spMkLst>
        </pc:spChg>
        <pc:spChg chg="mod">
          <ac:chgData name="Alana Devitt" userId="1acb046c-cb60-4ab5-b815-c73773027855" providerId="ADAL" clId="{E7AF5287-E2FF-4AD4-89C2-87ED2D848C2A}" dt="2024-06-18T01:34:08.219" v="6397" actId="20577"/>
          <ac:spMkLst>
            <pc:docMk/>
            <pc:sldMk cId="2696748945" sldId="3680"/>
            <ac:spMk id="4" creationId="{FFDC7733-E393-DA69-735E-2C56249C30D5}"/>
          </ac:spMkLst>
        </pc:spChg>
        <pc:spChg chg="mod">
          <ac:chgData name="Alana Devitt" userId="1acb046c-cb60-4ab5-b815-c73773027855" providerId="ADAL" clId="{E7AF5287-E2FF-4AD4-89C2-87ED2D848C2A}" dt="2024-06-07T03:50:18.380" v="280" actId="1076"/>
          <ac:spMkLst>
            <pc:docMk/>
            <pc:sldMk cId="2696748945" sldId="3680"/>
            <ac:spMk id="9" creationId="{1588F8EF-A681-6966-A65C-60FD59D0071D}"/>
          </ac:spMkLst>
        </pc:spChg>
        <pc:spChg chg="mod">
          <ac:chgData name="Alana Devitt" userId="1acb046c-cb60-4ab5-b815-c73773027855" providerId="ADAL" clId="{E7AF5287-E2FF-4AD4-89C2-87ED2D848C2A}" dt="2024-06-07T03:50:18.380" v="280" actId="1076"/>
          <ac:spMkLst>
            <pc:docMk/>
            <pc:sldMk cId="2696748945" sldId="3680"/>
            <ac:spMk id="10" creationId="{A1BBB682-990E-CD86-F41E-520E8E175FE6}"/>
          </ac:spMkLst>
        </pc:spChg>
        <pc:spChg chg="mod">
          <ac:chgData name="Alana Devitt" userId="1acb046c-cb60-4ab5-b815-c73773027855" providerId="ADAL" clId="{E7AF5287-E2FF-4AD4-89C2-87ED2D848C2A}" dt="2024-06-18T01:37:26.187" v="6423" actId="1076"/>
          <ac:spMkLst>
            <pc:docMk/>
            <pc:sldMk cId="2696748945" sldId="3680"/>
            <ac:spMk id="11" creationId="{FF661CEE-CACD-731A-B59E-EFEDFF6FFBFA}"/>
          </ac:spMkLst>
        </pc:spChg>
        <pc:spChg chg="mod">
          <ac:chgData name="Alana Devitt" userId="1acb046c-cb60-4ab5-b815-c73773027855" providerId="ADAL" clId="{E7AF5287-E2FF-4AD4-89C2-87ED2D848C2A}" dt="2024-06-18T01:37:18.623" v="6421" actId="1076"/>
          <ac:spMkLst>
            <pc:docMk/>
            <pc:sldMk cId="2696748945" sldId="3680"/>
            <ac:spMk id="12" creationId="{291032C0-CFC1-80CE-D1AB-F2C696F04DFF}"/>
          </ac:spMkLst>
        </pc:spChg>
        <pc:spChg chg="mod">
          <ac:chgData name="Alana Devitt" userId="1acb046c-cb60-4ab5-b815-c73773027855" providerId="ADAL" clId="{E7AF5287-E2FF-4AD4-89C2-87ED2D848C2A}" dt="2024-06-18T01:37:03.693" v="6419" actId="1076"/>
          <ac:spMkLst>
            <pc:docMk/>
            <pc:sldMk cId="2696748945" sldId="3680"/>
            <ac:spMk id="13" creationId="{F25293D7-3021-1D0F-1605-CD327CF0205E}"/>
          </ac:spMkLst>
        </pc:spChg>
        <pc:spChg chg="mod">
          <ac:chgData name="Alana Devitt" userId="1acb046c-cb60-4ab5-b815-c73773027855" providerId="ADAL" clId="{E7AF5287-E2FF-4AD4-89C2-87ED2D848C2A}" dt="2024-06-18T01:37:08.341" v="6420" actId="1076"/>
          <ac:spMkLst>
            <pc:docMk/>
            <pc:sldMk cId="2696748945" sldId="3680"/>
            <ac:spMk id="14" creationId="{E93FF99F-FB39-0141-257A-4144C0639049}"/>
          </ac:spMkLst>
        </pc:spChg>
        <pc:spChg chg="mod">
          <ac:chgData name="Alana Devitt" userId="1acb046c-cb60-4ab5-b815-c73773027855" providerId="ADAL" clId="{E7AF5287-E2FF-4AD4-89C2-87ED2D848C2A}" dt="2024-06-18T01:37:22.756" v="6422" actId="1076"/>
          <ac:spMkLst>
            <pc:docMk/>
            <pc:sldMk cId="2696748945" sldId="3680"/>
            <ac:spMk id="15" creationId="{7E3F6231-DF89-D8FE-D5BA-28F048BB82F9}"/>
          </ac:spMkLst>
        </pc:spChg>
        <pc:spChg chg="mod">
          <ac:chgData name="Alana Devitt" userId="1acb046c-cb60-4ab5-b815-c73773027855" providerId="ADAL" clId="{E7AF5287-E2FF-4AD4-89C2-87ED2D848C2A}" dt="2024-06-18T01:36:49.673" v="6413" actId="1076"/>
          <ac:spMkLst>
            <pc:docMk/>
            <pc:sldMk cId="2696748945" sldId="3680"/>
            <ac:spMk id="16" creationId="{AA9BD608-1A56-D65A-46D3-B600172C224F}"/>
          </ac:spMkLst>
        </pc:spChg>
        <pc:spChg chg="mod">
          <ac:chgData name="Alana Devitt" userId="1acb046c-cb60-4ab5-b815-c73773027855" providerId="ADAL" clId="{E7AF5287-E2FF-4AD4-89C2-87ED2D848C2A}" dt="2024-06-07T03:50:18.380" v="280" actId="1076"/>
          <ac:spMkLst>
            <pc:docMk/>
            <pc:sldMk cId="2696748945" sldId="3680"/>
            <ac:spMk id="17" creationId="{A45799C5-6631-41B1-119D-AFB6C6ECD668}"/>
          </ac:spMkLst>
        </pc:spChg>
        <pc:graphicFrameChg chg="mod">
          <ac:chgData name="Alana Devitt" userId="1acb046c-cb60-4ab5-b815-c73773027855" providerId="ADAL" clId="{E7AF5287-E2FF-4AD4-89C2-87ED2D848C2A}" dt="2024-06-18T01:36:55.603" v="6415"/>
          <ac:graphicFrameMkLst>
            <pc:docMk/>
            <pc:sldMk cId="2696748945" sldId="3680"/>
            <ac:graphicFrameMk id="8" creationId="{D3C4AA0B-D228-E4A5-C898-FC54412C6C05}"/>
          </ac:graphicFrameMkLst>
        </pc:graphicFrameChg>
        <pc:cxnChg chg="add mod">
          <ac:chgData name="Alana Devitt" userId="1acb046c-cb60-4ab5-b815-c73773027855" providerId="ADAL" clId="{E7AF5287-E2FF-4AD4-89C2-87ED2D848C2A}" dt="2024-05-21T05:33:17.438" v="36"/>
          <ac:cxnSpMkLst>
            <pc:docMk/>
            <pc:sldMk cId="2696748945" sldId="3680"/>
            <ac:cxnSpMk id="2" creationId="{1CC639BB-8E87-6243-1116-9AB7D73FAA6F}"/>
          </ac:cxnSpMkLst>
        </pc:cxn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lana Devitt" userId="1acb046c-cb60-4ab5-b815-c73773027855" providerId="ADAL" clId="{E7AF5287-E2FF-4AD4-89C2-87ED2D848C2A}" dt="2024-06-11T07:18:20.318" v="5378"/>
              <pc2:cmMkLst xmlns:pc2="http://schemas.microsoft.com/office/powerpoint/2019/9/main/command">
                <pc:docMk/>
                <pc:sldMk cId="2696748945" sldId="3680"/>
                <pc2:cmMk id="{3DD45DDF-A3DA-478D-88B5-6B3EC24E4D0B}"/>
              </pc2:cmMkLst>
            </pc226:cmChg>
          </p:ext>
        </pc:extLst>
      </pc:sldChg>
      <pc:sldChg chg="addSp delSp modSp new add del mod ord modShow">
        <pc:chgData name="Alana Devitt" userId="1acb046c-cb60-4ab5-b815-c73773027855" providerId="ADAL" clId="{E7AF5287-E2FF-4AD4-89C2-87ED2D848C2A}" dt="2024-06-28T07:50:43.788" v="6440" actId="27918"/>
        <pc:sldMkLst>
          <pc:docMk/>
          <pc:sldMk cId="758586078" sldId="3681"/>
        </pc:sldMkLst>
        <pc:spChg chg="del">
          <ac:chgData name="Alana Devitt" userId="1acb046c-cb60-4ab5-b815-c73773027855" providerId="ADAL" clId="{E7AF5287-E2FF-4AD4-89C2-87ED2D848C2A}" dt="2024-05-28T23:47:30.745" v="57" actId="1957"/>
          <ac:spMkLst>
            <pc:docMk/>
            <pc:sldMk cId="758586078" sldId="3681"/>
            <ac:spMk id="2" creationId="{20BF2E4E-7EF3-7B61-79C3-8658A2B862B2}"/>
          </ac:spMkLst>
        </pc:spChg>
        <pc:graphicFrameChg chg="add mod">
          <ac:chgData name="Alana Devitt" userId="1acb046c-cb60-4ab5-b815-c73773027855" providerId="ADAL" clId="{E7AF5287-E2FF-4AD4-89C2-87ED2D848C2A}" dt="2024-06-07T03:27:53.140" v="123" actId="1076"/>
          <ac:graphicFrameMkLst>
            <pc:docMk/>
            <pc:sldMk cId="758586078" sldId="3681"/>
            <ac:graphicFrameMk id="7" creationId="{933A044F-3FB1-C45B-7A50-242476668FFC}"/>
          </ac:graphicFrameMkLst>
        </pc:graphicFrameChg>
      </pc:sldChg>
      <pc:sldChg chg="modSp add del mod">
        <pc:chgData name="Alana Devitt" userId="1acb046c-cb60-4ab5-b815-c73773027855" providerId="ADAL" clId="{E7AF5287-E2FF-4AD4-89C2-87ED2D848C2A}" dt="2024-05-21T05:41:37.208" v="54" actId="47"/>
        <pc:sldMkLst>
          <pc:docMk/>
          <pc:sldMk cId="1395225563" sldId="3681"/>
        </pc:sldMkLst>
        <pc:graphicFrameChg chg="mod">
          <ac:chgData name="Alana Devitt" userId="1acb046c-cb60-4ab5-b815-c73773027855" providerId="ADAL" clId="{E7AF5287-E2FF-4AD4-89C2-87ED2D848C2A}" dt="2024-05-21T05:37:45.631" v="51" actId="1957"/>
          <ac:graphicFrameMkLst>
            <pc:docMk/>
            <pc:sldMk cId="1395225563" sldId="3681"/>
            <ac:graphicFrameMk id="8" creationId="{D3C4AA0B-D228-E4A5-C898-FC54412C6C05}"/>
          </ac:graphicFrameMkLst>
        </pc:graphicFrameChg>
      </pc:sldChg>
      <pc:sldChg chg="addSp delSp modSp new mod">
        <pc:chgData name="Alana Devitt" userId="1acb046c-cb60-4ab5-b815-c73773027855" providerId="ADAL" clId="{E7AF5287-E2FF-4AD4-89C2-87ED2D848C2A}" dt="2024-06-18T00:17:07.884" v="6173"/>
        <pc:sldMkLst>
          <pc:docMk/>
          <pc:sldMk cId="3444107597" sldId="3682"/>
        </pc:sldMkLst>
        <pc:spChg chg="del">
          <ac:chgData name="Alana Devitt" userId="1acb046c-cb60-4ab5-b815-c73773027855" providerId="ADAL" clId="{E7AF5287-E2FF-4AD4-89C2-87ED2D848C2A}" dt="2024-06-07T03:36:02.207" v="182" actId="1957"/>
          <ac:spMkLst>
            <pc:docMk/>
            <pc:sldMk cId="3444107597" sldId="3682"/>
            <ac:spMk id="2" creationId="{95827AED-928E-9DCD-09BC-CDC9811F1649}"/>
          </ac:spMkLst>
        </pc:spChg>
        <pc:spChg chg="mod">
          <ac:chgData name="Alana Devitt" userId="1acb046c-cb60-4ab5-b815-c73773027855" providerId="ADAL" clId="{E7AF5287-E2FF-4AD4-89C2-87ED2D848C2A}" dt="2024-06-11T07:01:35.439" v="4170" actId="20577"/>
          <ac:spMkLst>
            <pc:docMk/>
            <pc:sldMk cId="3444107597" sldId="3682"/>
            <ac:spMk id="3" creationId="{C2C378DE-8609-82AD-623D-E0FD773E812C}"/>
          </ac:spMkLst>
        </pc:spChg>
        <pc:spChg chg="mod">
          <ac:chgData name="Alana Devitt" userId="1acb046c-cb60-4ab5-b815-c73773027855" providerId="ADAL" clId="{E7AF5287-E2FF-4AD4-89C2-87ED2D848C2A}" dt="2024-06-11T06:52:51.258" v="3979" actId="20577"/>
          <ac:spMkLst>
            <pc:docMk/>
            <pc:sldMk cId="3444107597" sldId="3682"/>
            <ac:spMk id="4" creationId="{66F19E4F-55A3-A997-B43D-45E1CE2A049C}"/>
          </ac:spMkLst>
        </pc:spChg>
        <pc:graphicFrameChg chg="add mod">
          <ac:chgData name="Alana Devitt" userId="1acb046c-cb60-4ab5-b815-c73773027855" providerId="ADAL" clId="{E7AF5287-E2FF-4AD4-89C2-87ED2D848C2A}" dt="2024-06-18T00:17:07.884" v="6173"/>
          <ac:graphicFrameMkLst>
            <pc:docMk/>
            <pc:sldMk cId="3444107597" sldId="3682"/>
            <ac:graphicFrameMk id="7" creationId="{F1C3BD8F-A804-21CD-3F2F-80212FE3C342}"/>
          </ac:graphicFrameMkLst>
        </pc:graphicFrameChg>
      </pc:sldChg>
      <pc:sldChg chg="addSp delSp modSp add mod ord">
        <pc:chgData name="Alana Devitt" userId="1acb046c-cb60-4ab5-b815-c73773027855" providerId="ADAL" clId="{E7AF5287-E2FF-4AD4-89C2-87ED2D848C2A}" dt="2024-06-11T04:16:58.539" v="794"/>
        <pc:sldMkLst>
          <pc:docMk/>
          <pc:sldMk cId="4236770928" sldId="3683"/>
        </pc:sldMkLst>
        <pc:spChg chg="mod">
          <ac:chgData name="Alana Devitt" userId="1acb046c-cb60-4ab5-b815-c73773027855" providerId="ADAL" clId="{E7AF5287-E2FF-4AD4-89C2-87ED2D848C2A}" dt="2024-06-11T01:49:43.658" v="393" actId="20577"/>
          <ac:spMkLst>
            <pc:docMk/>
            <pc:sldMk cId="4236770928" sldId="3683"/>
            <ac:spMk id="2" creationId="{62803D3D-7D0F-80BB-C72E-0B77DD800BF7}"/>
          </ac:spMkLst>
        </pc:spChg>
        <pc:spChg chg="mod">
          <ac:chgData name="Alana Devitt" userId="1acb046c-cb60-4ab5-b815-c73773027855" providerId="ADAL" clId="{E7AF5287-E2FF-4AD4-89C2-87ED2D848C2A}" dt="2024-06-11T01:49:36.034" v="378" actId="20577"/>
          <ac:spMkLst>
            <pc:docMk/>
            <pc:sldMk cId="4236770928" sldId="3683"/>
            <ac:spMk id="3" creationId="{F4DC4A5E-F9BF-5703-3128-B2428AA95849}"/>
          </ac:spMkLst>
        </pc:spChg>
        <pc:spChg chg="add del mod">
          <ac:chgData name="Alana Devitt" userId="1acb046c-cb60-4ab5-b815-c73773027855" providerId="ADAL" clId="{E7AF5287-E2FF-4AD4-89C2-87ED2D848C2A}" dt="2024-06-11T04:13:17.523" v="787" actId="931"/>
          <ac:spMkLst>
            <pc:docMk/>
            <pc:sldMk cId="4236770928" sldId="3683"/>
            <ac:spMk id="5" creationId="{848E6E94-3A60-DF7A-4EE9-FBCB73EA2E0C}"/>
          </ac:spMkLst>
        </pc:spChg>
        <pc:picChg chg="del">
          <ac:chgData name="Alana Devitt" userId="1acb046c-cb60-4ab5-b815-c73773027855" providerId="ADAL" clId="{E7AF5287-E2FF-4AD4-89C2-87ED2D848C2A}" dt="2024-06-11T04:10:45.673" v="786" actId="478"/>
          <ac:picMkLst>
            <pc:docMk/>
            <pc:sldMk cId="4236770928" sldId="3683"/>
            <ac:picMk id="6" creationId="{5410FFA4-DA67-833D-B922-B7C86FEC81FA}"/>
          </ac:picMkLst>
        </pc:picChg>
        <pc:picChg chg="add mod">
          <ac:chgData name="Alana Devitt" userId="1acb046c-cb60-4ab5-b815-c73773027855" providerId="ADAL" clId="{E7AF5287-E2FF-4AD4-89C2-87ED2D848C2A}" dt="2024-06-11T04:16:58.539" v="794"/>
          <ac:picMkLst>
            <pc:docMk/>
            <pc:sldMk cId="4236770928" sldId="3683"/>
            <ac:picMk id="8" creationId="{1A1E9E1D-734C-4964-DFBB-6B656DA88723}"/>
          </ac:picMkLst>
        </pc:picChg>
      </pc:sldChg>
      <pc:sldChg chg="addSp delSp modSp add mod">
        <pc:chgData name="Alana Devitt" userId="1acb046c-cb60-4ab5-b815-c73773027855" providerId="ADAL" clId="{E7AF5287-E2FF-4AD4-89C2-87ED2D848C2A}" dt="2024-06-25T23:32:38.836" v="6437" actId="1076"/>
        <pc:sldMkLst>
          <pc:docMk/>
          <pc:sldMk cId="2904332049" sldId="3684"/>
        </pc:sldMkLst>
        <pc:spChg chg="mod">
          <ac:chgData name="Alana Devitt" userId="1acb046c-cb60-4ab5-b815-c73773027855" providerId="ADAL" clId="{E7AF5287-E2FF-4AD4-89C2-87ED2D848C2A}" dt="2024-06-25T23:32:38.836" v="6437" actId="1076"/>
          <ac:spMkLst>
            <pc:docMk/>
            <pc:sldMk cId="2904332049" sldId="3684"/>
            <ac:spMk id="2" creationId="{62803D3D-7D0F-80BB-C72E-0B77DD800BF7}"/>
          </ac:spMkLst>
        </pc:spChg>
        <pc:spChg chg="mod">
          <ac:chgData name="Alana Devitt" userId="1acb046c-cb60-4ab5-b815-c73773027855" providerId="ADAL" clId="{E7AF5287-E2FF-4AD4-89C2-87ED2D848C2A}" dt="2024-06-11T01:49:49.816" v="396" actId="20577"/>
          <ac:spMkLst>
            <pc:docMk/>
            <pc:sldMk cId="2904332049" sldId="3684"/>
            <ac:spMk id="3" creationId="{F4DC4A5E-F9BF-5703-3128-B2428AA95849}"/>
          </ac:spMkLst>
        </pc:spChg>
        <pc:spChg chg="add del mod">
          <ac:chgData name="Alana Devitt" userId="1acb046c-cb60-4ab5-b815-c73773027855" providerId="ADAL" clId="{E7AF5287-E2FF-4AD4-89C2-87ED2D848C2A}" dt="2024-06-11T04:16:39.478" v="790" actId="931"/>
          <ac:spMkLst>
            <pc:docMk/>
            <pc:sldMk cId="2904332049" sldId="3684"/>
            <ac:spMk id="5" creationId="{8F93DBB0-F4BC-09E2-BE8F-7B422CE536A7}"/>
          </ac:spMkLst>
        </pc:spChg>
        <pc:picChg chg="del">
          <ac:chgData name="Alana Devitt" userId="1acb046c-cb60-4ab5-b815-c73773027855" providerId="ADAL" clId="{E7AF5287-E2FF-4AD4-89C2-87ED2D848C2A}" dt="2024-06-11T04:13:34.789" v="789" actId="478"/>
          <ac:picMkLst>
            <pc:docMk/>
            <pc:sldMk cId="2904332049" sldId="3684"/>
            <ac:picMk id="6" creationId="{5410FFA4-DA67-833D-B922-B7C86FEC81FA}"/>
          </ac:picMkLst>
        </pc:picChg>
        <pc:picChg chg="add mod">
          <ac:chgData name="Alana Devitt" userId="1acb046c-cb60-4ab5-b815-c73773027855" providerId="ADAL" clId="{E7AF5287-E2FF-4AD4-89C2-87ED2D848C2A}" dt="2024-06-11T04:17:06.790" v="795"/>
          <ac:picMkLst>
            <pc:docMk/>
            <pc:sldMk cId="2904332049" sldId="3684"/>
            <ac:picMk id="8" creationId="{66BB6955-6ADA-6131-A38F-4B8AC7FFE7E0}"/>
          </ac:picMkLst>
        </pc:picChg>
      </pc:sldChg>
      <pc:sldChg chg="addSp delSp modSp new mod">
        <pc:chgData name="Alana Devitt" userId="1acb046c-cb60-4ab5-b815-c73773027855" providerId="ADAL" clId="{E7AF5287-E2FF-4AD4-89C2-87ED2D848C2A}" dt="2024-06-11T04:23:21.769" v="799"/>
        <pc:sldMkLst>
          <pc:docMk/>
          <pc:sldMk cId="568184340" sldId="3685"/>
        </pc:sldMkLst>
        <pc:spChg chg="mod">
          <ac:chgData name="Alana Devitt" userId="1acb046c-cb60-4ab5-b815-c73773027855" providerId="ADAL" clId="{E7AF5287-E2FF-4AD4-89C2-87ED2D848C2A}" dt="2024-06-11T02:14:12.627" v="454" actId="20577"/>
          <ac:spMkLst>
            <pc:docMk/>
            <pc:sldMk cId="568184340" sldId="3685"/>
            <ac:spMk id="2" creationId="{EE37640E-53EA-D642-5402-0196AAA8A42D}"/>
          </ac:spMkLst>
        </pc:spChg>
        <pc:spChg chg="mod">
          <ac:chgData name="Alana Devitt" userId="1acb046c-cb60-4ab5-b815-c73773027855" providerId="ADAL" clId="{E7AF5287-E2FF-4AD4-89C2-87ED2D848C2A}" dt="2024-06-11T02:14:02.860" v="445" actId="20577"/>
          <ac:spMkLst>
            <pc:docMk/>
            <pc:sldMk cId="568184340" sldId="3685"/>
            <ac:spMk id="3" creationId="{E91F9D2E-9ADF-FE84-3CE3-FB1CD847E72D}"/>
          </ac:spMkLst>
        </pc:spChg>
        <pc:spChg chg="del">
          <ac:chgData name="Alana Devitt" userId="1acb046c-cb60-4ab5-b815-c73773027855" providerId="ADAL" clId="{E7AF5287-E2FF-4AD4-89C2-87ED2D848C2A}" dt="2024-06-11T04:19:20.964" v="796" actId="931"/>
          <ac:spMkLst>
            <pc:docMk/>
            <pc:sldMk cId="568184340" sldId="3685"/>
            <ac:spMk id="4" creationId="{3C2681A5-E0B5-4539-7193-C901535949B2}"/>
          </ac:spMkLst>
        </pc:spChg>
        <pc:picChg chg="add mod">
          <ac:chgData name="Alana Devitt" userId="1acb046c-cb60-4ab5-b815-c73773027855" providerId="ADAL" clId="{E7AF5287-E2FF-4AD4-89C2-87ED2D848C2A}" dt="2024-06-11T04:23:21.769" v="799"/>
          <ac:picMkLst>
            <pc:docMk/>
            <pc:sldMk cId="568184340" sldId="3685"/>
            <ac:picMk id="6" creationId="{17A4941A-3C11-F28F-3A3A-EFBB2F568190}"/>
          </ac:picMkLst>
        </pc:picChg>
      </pc:sldChg>
      <pc:sldChg chg="addSp delSp modSp add mod">
        <pc:chgData name="Alana Devitt" userId="1acb046c-cb60-4ab5-b815-c73773027855" providerId="ADAL" clId="{E7AF5287-E2FF-4AD4-89C2-87ED2D848C2A}" dt="2024-06-11T04:56:32.330" v="1336" actId="20577"/>
        <pc:sldMkLst>
          <pc:docMk/>
          <pc:sldMk cId="2563011824" sldId="3686"/>
        </pc:sldMkLst>
        <pc:spChg chg="add mod">
          <ac:chgData name="Alana Devitt" userId="1acb046c-cb60-4ab5-b815-c73773027855" providerId="ADAL" clId="{E7AF5287-E2FF-4AD4-89C2-87ED2D848C2A}" dt="2024-06-11T04:51:11.454" v="1194" actId="207"/>
          <ac:spMkLst>
            <pc:docMk/>
            <pc:sldMk cId="2563011824" sldId="3686"/>
            <ac:spMk id="2" creationId="{F48A0A09-5076-5759-AF11-8FB025CA1E62}"/>
          </ac:spMkLst>
        </pc:spChg>
        <pc:spChg chg="mod">
          <ac:chgData name="Alana Devitt" userId="1acb046c-cb60-4ab5-b815-c73773027855" providerId="ADAL" clId="{E7AF5287-E2FF-4AD4-89C2-87ED2D848C2A}" dt="2024-06-11T04:56:00.552" v="1333"/>
          <ac:spMkLst>
            <pc:docMk/>
            <pc:sldMk cId="2563011824" sldId="3686"/>
            <ac:spMk id="3" creationId="{11C2750E-42C0-C360-6516-F648746A5A17}"/>
          </ac:spMkLst>
        </pc:spChg>
        <pc:spChg chg="mod">
          <ac:chgData name="Alana Devitt" userId="1acb046c-cb60-4ab5-b815-c73773027855" providerId="ADAL" clId="{E7AF5287-E2FF-4AD4-89C2-87ED2D848C2A}" dt="2024-06-11T04:56:32.330" v="1336" actId="20577"/>
          <ac:spMkLst>
            <pc:docMk/>
            <pc:sldMk cId="2563011824" sldId="3686"/>
            <ac:spMk id="4" creationId="{6160FBDE-A1E2-6323-E86C-2ED2323356EE}"/>
          </ac:spMkLst>
        </pc:spChg>
        <pc:spChg chg="add mod">
          <ac:chgData name="Alana Devitt" userId="1acb046c-cb60-4ab5-b815-c73773027855" providerId="ADAL" clId="{E7AF5287-E2FF-4AD4-89C2-87ED2D848C2A}" dt="2024-06-11T04:53:48.950" v="1211" actId="1076"/>
          <ac:spMkLst>
            <pc:docMk/>
            <pc:sldMk cId="2563011824" sldId="3686"/>
            <ac:spMk id="5" creationId="{6F5F87A0-BFC6-1705-70A8-7903AC9D6559}"/>
          </ac:spMkLst>
        </pc:spChg>
        <pc:spChg chg="add mod">
          <ac:chgData name="Alana Devitt" userId="1acb046c-cb60-4ab5-b815-c73773027855" providerId="ADAL" clId="{E7AF5287-E2FF-4AD4-89C2-87ED2D848C2A}" dt="2024-06-11T04:53:57.458" v="1212" actId="1076"/>
          <ac:spMkLst>
            <pc:docMk/>
            <pc:sldMk cId="2563011824" sldId="3686"/>
            <ac:spMk id="6" creationId="{F3A3F383-E4BF-2596-BAE8-05CFEF258E67}"/>
          </ac:spMkLst>
        </pc:spChg>
        <pc:spChg chg="mod">
          <ac:chgData name="Alana Devitt" userId="1acb046c-cb60-4ab5-b815-c73773027855" providerId="ADAL" clId="{E7AF5287-E2FF-4AD4-89C2-87ED2D848C2A}" dt="2024-06-11T04:50:55.488" v="1191" actId="207"/>
          <ac:spMkLst>
            <pc:docMk/>
            <pc:sldMk cId="2563011824" sldId="3686"/>
            <ac:spMk id="12" creationId="{211CBC11-E96F-42C0-A4B8-217D08A29518}"/>
          </ac:spMkLst>
        </pc:spChg>
        <pc:spChg chg="del">
          <ac:chgData name="Alana Devitt" userId="1acb046c-cb60-4ab5-b815-c73773027855" providerId="ADAL" clId="{E7AF5287-E2FF-4AD4-89C2-87ED2D848C2A}" dt="2024-06-11T04:46:35.069" v="1159" actId="478"/>
          <ac:spMkLst>
            <pc:docMk/>
            <pc:sldMk cId="2563011824" sldId="3686"/>
            <ac:spMk id="13" creationId="{221767C3-7989-3697-A659-4D0C0A5623A4}"/>
          </ac:spMkLst>
        </pc:spChg>
        <pc:spChg chg="del">
          <ac:chgData name="Alana Devitt" userId="1acb046c-cb60-4ab5-b815-c73773027855" providerId="ADAL" clId="{E7AF5287-E2FF-4AD4-89C2-87ED2D848C2A}" dt="2024-06-11T04:46:35.069" v="1159" actId="478"/>
          <ac:spMkLst>
            <pc:docMk/>
            <pc:sldMk cId="2563011824" sldId="3686"/>
            <ac:spMk id="14" creationId="{81C5E600-7396-EE80-3696-83E532B4AA55}"/>
          </ac:spMkLst>
        </pc:spChg>
        <pc:spChg chg="mod">
          <ac:chgData name="Alana Devitt" userId="1acb046c-cb60-4ab5-b815-c73773027855" providerId="ADAL" clId="{E7AF5287-E2FF-4AD4-89C2-87ED2D848C2A}" dt="2024-06-11T04:54:50.775" v="1217" actId="1076"/>
          <ac:spMkLst>
            <pc:docMk/>
            <pc:sldMk cId="2563011824" sldId="3686"/>
            <ac:spMk id="15" creationId="{36D60654-FE0F-0D1E-0697-5908828ACA2D}"/>
          </ac:spMkLst>
        </pc:spChg>
        <pc:spChg chg="mod">
          <ac:chgData name="Alana Devitt" userId="1acb046c-cb60-4ab5-b815-c73773027855" providerId="ADAL" clId="{E7AF5287-E2FF-4AD4-89C2-87ED2D848C2A}" dt="2024-06-11T04:55:53.782" v="1331" actId="1076"/>
          <ac:spMkLst>
            <pc:docMk/>
            <pc:sldMk cId="2563011824" sldId="3686"/>
            <ac:spMk id="22" creationId="{086E7CAE-CC4C-0956-A44C-3875A59E0AD2}"/>
          </ac:spMkLst>
        </pc:spChg>
        <pc:graphicFrameChg chg="add mod">
          <ac:chgData name="Alana Devitt" userId="1acb046c-cb60-4ab5-b815-c73773027855" providerId="ADAL" clId="{E7AF5287-E2FF-4AD4-89C2-87ED2D848C2A}" dt="2024-06-11T04:53:37.729" v="1210" actId="14100"/>
          <ac:graphicFrameMkLst>
            <pc:docMk/>
            <pc:sldMk cId="2563011824" sldId="3686"/>
            <ac:graphicFrameMk id="7" creationId="{B947A44C-A1F0-F5C4-3CD6-97096496D138}"/>
          </ac:graphicFrameMkLst>
        </pc:graphicFrameChg>
        <pc:graphicFrameChg chg="add mod">
          <ac:chgData name="Alana Devitt" userId="1acb046c-cb60-4ab5-b815-c73773027855" providerId="ADAL" clId="{E7AF5287-E2FF-4AD4-89C2-87ED2D848C2A}" dt="2024-06-11T04:53:48.950" v="1211" actId="1076"/>
          <ac:graphicFrameMkLst>
            <pc:docMk/>
            <pc:sldMk cId="2563011824" sldId="3686"/>
            <ac:graphicFrameMk id="8" creationId="{09EAD16B-E38D-7C5A-AF69-38AD58969604}"/>
          </ac:graphicFrameMkLst>
        </pc:graphicFrameChg>
        <pc:graphicFrameChg chg="add mod">
          <ac:chgData name="Alana Devitt" userId="1acb046c-cb60-4ab5-b815-c73773027855" providerId="ADAL" clId="{E7AF5287-E2FF-4AD4-89C2-87ED2D848C2A}" dt="2024-06-11T04:53:57.458" v="1212" actId="1076"/>
          <ac:graphicFrameMkLst>
            <pc:docMk/>
            <pc:sldMk cId="2563011824" sldId="3686"/>
            <ac:graphicFrameMk id="9" creationId="{A47143AB-EA7B-AB1D-3123-B09CF23F0A60}"/>
          </ac:graphicFrameMkLst>
        </pc:graphicFrameChg>
        <pc:graphicFrameChg chg="mod modGraphic">
          <ac:chgData name="Alana Devitt" userId="1acb046c-cb60-4ab5-b815-c73773027855" providerId="ADAL" clId="{E7AF5287-E2FF-4AD4-89C2-87ED2D848C2A}" dt="2024-06-11T04:54:57.355" v="1218" actId="14100"/>
          <ac:graphicFrameMkLst>
            <pc:docMk/>
            <pc:sldMk cId="2563011824" sldId="3686"/>
            <ac:graphicFrameMk id="11" creationId="{240DEB1B-A984-9D5E-1616-D71EFB17D116}"/>
          </ac:graphicFrameMkLst>
        </pc:graphicFrameChg>
        <pc:graphicFrameChg chg="mod">
          <ac:chgData name="Alana Devitt" userId="1acb046c-cb60-4ab5-b815-c73773027855" providerId="ADAL" clId="{E7AF5287-E2FF-4AD4-89C2-87ED2D848C2A}" dt="2024-06-11T04:51:06.040" v="1193" actId="207"/>
          <ac:graphicFrameMkLst>
            <pc:docMk/>
            <pc:sldMk cId="2563011824" sldId="3686"/>
            <ac:graphicFrameMk id="17" creationId="{4E2301A5-6DCB-B0FA-554E-76631B006296}"/>
          </ac:graphicFrameMkLst>
        </pc:graphicFrameChg>
        <pc:graphicFrameChg chg="del">
          <ac:chgData name="Alana Devitt" userId="1acb046c-cb60-4ab5-b815-c73773027855" providerId="ADAL" clId="{E7AF5287-E2FF-4AD4-89C2-87ED2D848C2A}" dt="2024-06-11T04:46:35.069" v="1159" actId="478"/>
          <ac:graphicFrameMkLst>
            <pc:docMk/>
            <pc:sldMk cId="2563011824" sldId="3686"/>
            <ac:graphicFrameMk id="18" creationId="{903E1962-D9C2-69EE-087F-EAA926EA1C76}"/>
          </ac:graphicFrameMkLst>
        </pc:graphicFrameChg>
        <pc:graphicFrameChg chg="del">
          <ac:chgData name="Alana Devitt" userId="1acb046c-cb60-4ab5-b815-c73773027855" providerId="ADAL" clId="{E7AF5287-E2FF-4AD4-89C2-87ED2D848C2A}" dt="2024-06-11T04:46:35.069" v="1159" actId="478"/>
          <ac:graphicFrameMkLst>
            <pc:docMk/>
            <pc:sldMk cId="2563011824" sldId="3686"/>
            <ac:graphicFrameMk id="19" creationId="{8DCC3E8D-CB64-C195-79F0-3939526715E7}"/>
          </ac:graphicFrameMkLst>
        </pc:graphicFrameChg>
        <pc:graphicFrameChg chg="mod">
          <ac:chgData name="Alana Devitt" userId="1acb046c-cb60-4ab5-b815-c73773027855" providerId="ADAL" clId="{E7AF5287-E2FF-4AD4-89C2-87ED2D848C2A}" dt="2024-06-11T04:54:50.775" v="1217" actId="1076"/>
          <ac:graphicFrameMkLst>
            <pc:docMk/>
            <pc:sldMk cId="2563011824" sldId="3686"/>
            <ac:graphicFrameMk id="20" creationId="{FFECC1AF-4F93-A84D-AE32-4FD3C99D0CC9}"/>
          </ac:graphicFrameMkLst>
        </pc:graphicFrameChg>
        <pc:cxnChg chg="add mod">
          <ac:chgData name="Alana Devitt" userId="1acb046c-cb60-4ab5-b815-c73773027855" providerId="ADAL" clId="{E7AF5287-E2FF-4AD4-89C2-87ED2D848C2A}" dt="2024-06-11T04:54:46.156" v="1216" actId="1076"/>
          <ac:cxnSpMkLst>
            <pc:docMk/>
            <pc:sldMk cId="2563011824" sldId="3686"/>
            <ac:cxnSpMk id="10" creationId="{050EA7DB-C50F-720A-5CD6-76D3DA603A4E}"/>
          </ac:cxnSpMkLst>
        </pc:cxnChg>
        <pc:cxnChg chg="add mod">
          <ac:chgData name="Alana Devitt" userId="1acb046c-cb60-4ab5-b815-c73773027855" providerId="ADAL" clId="{E7AF5287-E2FF-4AD4-89C2-87ED2D848C2A}" dt="2024-06-11T04:54:35.307" v="1215" actId="1076"/>
          <ac:cxnSpMkLst>
            <pc:docMk/>
            <pc:sldMk cId="2563011824" sldId="3686"/>
            <ac:cxnSpMk id="21" creationId="{1C89927A-8478-8662-D768-0C94F8A06820}"/>
          </ac:cxnSpMkLst>
        </pc:cxnChg>
      </pc:sldChg>
      <pc:sldChg chg="modSp add mod ord">
        <pc:chgData name="Alana Devitt" userId="1acb046c-cb60-4ab5-b815-c73773027855" providerId="ADAL" clId="{E7AF5287-E2FF-4AD4-89C2-87ED2D848C2A}" dt="2024-06-28T07:54:50.866" v="6461" actId="1076"/>
        <pc:sldMkLst>
          <pc:docMk/>
          <pc:sldMk cId="3092007954" sldId="3687"/>
        </pc:sldMkLst>
        <pc:spChg chg="mod">
          <ac:chgData name="Alana Devitt" userId="1acb046c-cb60-4ab5-b815-c73773027855" providerId="ADAL" clId="{E7AF5287-E2FF-4AD4-89C2-87ED2D848C2A}" dt="2024-06-28T07:54:50.866" v="6461" actId="1076"/>
          <ac:spMkLst>
            <pc:docMk/>
            <pc:sldMk cId="3092007954" sldId="3687"/>
            <ac:spMk id="6" creationId="{BE5F364E-FB6B-054D-D511-8D2C76EDA0C7}"/>
          </ac:spMkLst>
        </pc:spChg>
        <pc:graphicFrameChg chg="mod">
          <ac:chgData name="Alana Devitt" userId="1acb046c-cb60-4ab5-b815-c73773027855" providerId="ADAL" clId="{E7AF5287-E2FF-4AD4-89C2-87ED2D848C2A}" dt="2024-06-28T07:54:43.665" v="6460" actId="14100"/>
          <ac:graphicFrameMkLst>
            <pc:docMk/>
            <pc:sldMk cId="3092007954" sldId="3687"/>
            <ac:graphicFrameMk id="5" creationId="{457E4DF3-3540-267D-75F9-A017C237CD20}"/>
          </ac:graphicFrameMkLst>
        </pc:graphicFrameChg>
      </pc:sldChg>
      <pc:sldChg chg="add ord">
        <pc:chgData name="Alana Devitt" userId="1acb046c-cb60-4ab5-b815-c73773027855" providerId="ADAL" clId="{E7AF5287-E2FF-4AD4-89C2-87ED2D848C2A}" dt="2024-06-28T07:55:27.748" v="6464"/>
        <pc:sldMkLst>
          <pc:docMk/>
          <pc:sldMk cId="1565616430" sldId="3688"/>
        </pc:sldMkLst>
      </pc:sldChg>
    </pc:docChg>
  </pc:docChgLst>
  <pc:docChgLst>
    <pc:chgData name="Alana Devitt" userId="1acb046c-cb60-4ab5-b815-c73773027855" providerId="ADAL" clId="{C7773BB5-6243-46D8-BCC7-1AEC0CCE2C88}"/>
    <pc:docChg chg="undo redo custSel addSld delSld modSld sldOrd">
      <pc:chgData name="Alana Devitt" userId="1acb046c-cb60-4ab5-b815-c73773027855" providerId="ADAL" clId="{C7773BB5-6243-46D8-BCC7-1AEC0CCE2C88}" dt="2024-08-01T00:54:57.564" v="221" actId="113"/>
      <pc:docMkLst>
        <pc:docMk/>
      </pc:docMkLst>
      <pc:sldChg chg="modSp mod">
        <pc:chgData name="Alana Devitt" userId="1acb046c-cb60-4ab5-b815-c73773027855" providerId="ADAL" clId="{C7773BB5-6243-46D8-BCC7-1AEC0CCE2C88}" dt="2024-08-01T00:54:57.564" v="221" actId="113"/>
        <pc:sldMkLst>
          <pc:docMk/>
          <pc:sldMk cId="1188922882" sldId="3510"/>
        </pc:sldMkLst>
        <pc:spChg chg="mod">
          <ac:chgData name="Alana Devitt" userId="1acb046c-cb60-4ab5-b815-c73773027855" providerId="ADAL" clId="{C7773BB5-6243-46D8-BCC7-1AEC0CCE2C88}" dt="2024-08-01T00:09:33.923" v="0"/>
          <ac:spMkLst>
            <pc:docMk/>
            <pc:sldMk cId="1188922882" sldId="3510"/>
            <ac:spMk id="15" creationId="{D68A64FB-61FD-1880-ECD0-133CC3345FE1}"/>
          </ac:spMkLst>
        </pc:spChg>
        <pc:spChg chg="mod">
          <ac:chgData name="Alana Devitt" userId="1acb046c-cb60-4ab5-b815-c73773027855" providerId="ADAL" clId="{C7773BB5-6243-46D8-BCC7-1AEC0CCE2C88}" dt="2024-08-01T00:54:57.564" v="221" actId="113"/>
          <ac:spMkLst>
            <pc:docMk/>
            <pc:sldMk cId="1188922882" sldId="3510"/>
            <ac:spMk id="16" creationId="{359A7FD4-7A78-9522-9152-C8B4FF987A20}"/>
          </ac:spMkLst>
        </pc:spChg>
      </pc:sldChg>
      <pc:sldChg chg="addSp delSp modSp mod ord">
        <pc:chgData name="Alana Devitt" userId="1acb046c-cb60-4ab5-b815-c73773027855" providerId="ADAL" clId="{C7773BB5-6243-46D8-BCC7-1AEC0CCE2C88}" dt="2024-08-01T00:54:10.798" v="220" actId="14100"/>
        <pc:sldMkLst>
          <pc:docMk/>
          <pc:sldMk cId="386801113" sldId="3531"/>
        </pc:sldMkLst>
        <pc:spChg chg="del">
          <ac:chgData name="Alana Devitt" userId="1acb046c-cb60-4ab5-b815-c73773027855" providerId="ADAL" clId="{C7773BB5-6243-46D8-BCC7-1AEC0CCE2C88}" dt="2024-08-01T00:51:50.219" v="54" actId="478"/>
          <ac:spMkLst>
            <pc:docMk/>
            <pc:sldMk cId="386801113" sldId="3531"/>
            <ac:spMk id="2" creationId="{BC518F58-1BB6-5935-5945-87C6154FFDB7}"/>
          </ac:spMkLst>
        </pc:spChg>
        <pc:spChg chg="del">
          <ac:chgData name="Alana Devitt" userId="1acb046c-cb60-4ab5-b815-c73773027855" providerId="ADAL" clId="{C7773BB5-6243-46D8-BCC7-1AEC0CCE2C88}" dt="2024-08-01T00:51:48.745" v="53" actId="478"/>
          <ac:spMkLst>
            <pc:docMk/>
            <pc:sldMk cId="386801113" sldId="3531"/>
            <ac:spMk id="3" creationId="{D19F3BF1-D9DC-07CA-1D7A-C2A2A007AA32}"/>
          </ac:spMkLst>
        </pc:spChg>
        <pc:spChg chg="add del mod">
          <ac:chgData name="Alana Devitt" userId="1acb046c-cb60-4ab5-b815-c73773027855" providerId="ADAL" clId="{C7773BB5-6243-46D8-BCC7-1AEC0CCE2C88}" dt="2024-08-01T00:51:53.774" v="55" actId="478"/>
          <ac:spMkLst>
            <pc:docMk/>
            <pc:sldMk cId="386801113" sldId="3531"/>
            <ac:spMk id="7" creationId="{3B85654B-9167-4B15-101A-A4EDA7AF3BD5}"/>
          </ac:spMkLst>
        </pc:spChg>
        <pc:spChg chg="add del mod">
          <ac:chgData name="Alana Devitt" userId="1acb046c-cb60-4ab5-b815-c73773027855" providerId="ADAL" clId="{C7773BB5-6243-46D8-BCC7-1AEC0CCE2C88}" dt="2024-08-01T00:51:55.173" v="56" actId="478"/>
          <ac:spMkLst>
            <pc:docMk/>
            <pc:sldMk cId="386801113" sldId="3531"/>
            <ac:spMk id="9" creationId="{C0AF7FE9-6E15-9912-C5B9-0F24B2E6475B}"/>
          </ac:spMkLst>
        </pc:spChg>
        <pc:spChg chg="add mod">
          <ac:chgData name="Alana Devitt" userId="1acb046c-cb60-4ab5-b815-c73773027855" providerId="ADAL" clId="{C7773BB5-6243-46D8-BCC7-1AEC0CCE2C88}" dt="2024-08-01T00:54:10.798" v="220" actId="14100"/>
          <ac:spMkLst>
            <pc:docMk/>
            <pc:sldMk cId="386801113" sldId="3531"/>
            <ac:spMk id="10" creationId="{0C58063D-93DC-88E8-A74D-7DD188FDBF49}"/>
          </ac:spMkLst>
        </pc:spChg>
        <pc:spChg chg="add mod">
          <ac:chgData name="Alana Devitt" userId="1acb046c-cb60-4ab5-b815-c73773027855" providerId="ADAL" clId="{C7773BB5-6243-46D8-BCC7-1AEC0CCE2C88}" dt="2024-08-01T00:54:03.868" v="219" actId="20577"/>
          <ac:spMkLst>
            <pc:docMk/>
            <pc:sldMk cId="386801113" sldId="3531"/>
            <ac:spMk id="11" creationId="{50A2C07B-E224-F828-FA7B-B741CD770244}"/>
          </ac:spMkLst>
        </pc:spChg>
        <pc:picChg chg="add mod">
          <ac:chgData name="Alana Devitt" userId="1acb046c-cb60-4ab5-b815-c73773027855" providerId="ADAL" clId="{C7773BB5-6243-46D8-BCC7-1AEC0CCE2C88}" dt="2024-08-01T00:53:53.923" v="215" actId="1076"/>
          <ac:picMkLst>
            <pc:docMk/>
            <pc:sldMk cId="386801113" sldId="3531"/>
            <ac:picMk id="5" creationId="{1F2D2226-46BD-E0D6-E526-3B9DB07E1BFA}"/>
          </ac:picMkLst>
        </pc:picChg>
      </pc:sldChg>
      <pc:sldChg chg="del">
        <pc:chgData name="Alana Devitt" userId="1acb046c-cb60-4ab5-b815-c73773027855" providerId="ADAL" clId="{C7773BB5-6243-46D8-BCC7-1AEC0CCE2C88}" dt="2024-08-01T00:09:49.736" v="1" actId="47"/>
        <pc:sldMkLst>
          <pc:docMk/>
          <pc:sldMk cId="469347439" sldId="3548"/>
        </pc:sldMkLst>
      </pc:sldChg>
      <pc:sldChg chg="add del">
        <pc:chgData name="Alana Devitt" userId="1acb046c-cb60-4ab5-b815-c73773027855" providerId="ADAL" clId="{C7773BB5-6243-46D8-BCC7-1AEC0CCE2C88}" dt="2024-08-01T00:11:24.261" v="23" actId="47"/>
        <pc:sldMkLst>
          <pc:docMk/>
          <pc:sldMk cId="1302122061" sldId="3596"/>
        </pc:sldMkLst>
      </pc:sldChg>
      <pc:sldChg chg="modSp add del mod">
        <pc:chgData name="Alana Devitt" userId="1acb046c-cb60-4ab5-b815-c73773027855" providerId="ADAL" clId="{C7773BB5-6243-46D8-BCC7-1AEC0CCE2C88}" dt="2024-08-01T00:12:15.966" v="31" actId="47"/>
        <pc:sldMkLst>
          <pc:docMk/>
          <pc:sldMk cId="1334001400" sldId="3597"/>
        </pc:sldMkLst>
        <pc:spChg chg="mod">
          <ac:chgData name="Alana Devitt" userId="1acb046c-cb60-4ab5-b815-c73773027855" providerId="ADAL" clId="{C7773BB5-6243-46D8-BCC7-1AEC0CCE2C88}" dt="2024-08-01T00:11:50.924" v="30" actId="20577"/>
          <ac:spMkLst>
            <pc:docMk/>
            <pc:sldMk cId="1334001400" sldId="3597"/>
            <ac:spMk id="3" creationId="{11C2750E-42C0-C360-6516-F648746A5A17}"/>
          </ac:spMkLst>
        </pc:spChg>
      </pc:sldChg>
      <pc:sldChg chg="del">
        <pc:chgData name="Alana Devitt" userId="1acb046c-cb60-4ab5-b815-c73773027855" providerId="ADAL" clId="{C7773BB5-6243-46D8-BCC7-1AEC0CCE2C88}" dt="2024-08-01T00:13:33.611" v="47" actId="47"/>
        <pc:sldMkLst>
          <pc:docMk/>
          <pc:sldMk cId="306170287" sldId="3598"/>
        </pc:sldMkLst>
      </pc:sldChg>
      <pc:sldChg chg="add del">
        <pc:chgData name="Alana Devitt" userId="1acb046c-cb60-4ab5-b815-c73773027855" providerId="ADAL" clId="{C7773BB5-6243-46D8-BCC7-1AEC0CCE2C88}" dt="2024-08-01T00:12:20.872" v="32" actId="47"/>
        <pc:sldMkLst>
          <pc:docMk/>
          <pc:sldMk cId="2879550945" sldId="3599"/>
        </pc:sldMkLst>
      </pc:sldChg>
      <pc:sldChg chg="add del">
        <pc:chgData name="Alana Devitt" userId="1acb046c-cb60-4ab5-b815-c73773027855" providerId="ADAL" clId="{C7773BB5-6243-46D8-BCC7-1AEC0CCE2C88}" dt="2024-08-01T00:11:23.044" v="19" actId="47"/>
        <pc:sldMkLst>
          <pc:docMk/>
          <pc:sldMk cId="1197216117" sldId="3600"/>
        </pc:sldMkLst>
      </pc:sldChg>
      <pc:sldChg chg="del">
        <pc:chgData name="Alana Devitt" userId="1acb046c-cb60-4ab5-b815-c73773027855" providerId="ADAL" clId="{C7773BB5-6243-46D8-BCC7-1AEC0CCE2C88}" dt="2024-08-01T00:12:44.181" v="33" actId="47"/>
        <pc:sldMkLst>
          <pc:docMk/>
          <pc:sldMk cId="2822437712" sldId="3604"/>
        </pc:sldMkLst>
      </pc:sldChg>
      <pc:sldChg chg="del">
        <pc:chgData name="Alana Devitt" userId="1acb046c-cb60-4ab5-b815-c73773027855" providerId="ADAL" clId="{C7773BB5-6243-46D8-BCC7-1AEC0CCE2C88}" dt="2024-08-01T00:12:44.746" v="34" actId="47"/>
        <pc:sldMkLst>
          <pc:docMk/>
          <pc:sldMk cId="1065076143" sldId="3605"/>
        </pc:sldMkLst>
      </pc:sldChg>
      <pc:sldChg chg="del">
        <pc:chgData name="Alana Devitt" userId="1acb046c-cb60-4ab5-b815-c73773027855" providerId="ADAL" clId="{C7773BB5-6243-46D8-BCC7-1AEC0CCE2C88}" dt="2024-08-01T00:12:45.491" v="35" actId="47"/>
        <pc:sldMkLst>
          <pc:docMk/>
          <pc:sldMk cId="2493145207" sldId="3606"/>
        </pc:sldMkLst>
      </pc:sldChg>
      <pc:sldChg chg="del">
        <pc:chgData name="Alana Devitt" userId="1acb046c-cb60-4ab5-b815-c73773027855" providerId="ADAL" clId="{C7773BB5-6243-46D8-BCC7-1AEC0CCE2C88}" dt="2024-08-01T00:12:48.475" v="36" actId="47"/>
        <pc:sldMkLst>
          <pc:docMk/>
          <pc:sldMk cId="1852811135" sldId="3607"/>
        </pc:sldMkLst>
      </pc:sldChg>
      <pc:sldChg chg="del">
        <pc:chgData name="Alana Devitt" userId="1acb046c-cb60-4ab5-b815-c73773027855" providerId="ADAL" clId="{C7773BB5-6243-46D8-BCC7-1AEC0CCE2C88}" dt="2024-08-01T00:13:08.728" v="38" actId="47"/>
        <pc:sldMkLst>
          <pc:docMk/>
          <pc:sldMk cId="862399205" sldId="3611"/>
        </pc:sldMkLst>
      </pc:sldChg>
      <pc:sldChg chg="del">
        <pc:chgData name="Alana Devitt" userId="1acb046c-cb60-4ab5-b815-c73773027855" providerId="ADAL" clId="{C7773BB5-6243-46D8-BCC7-1AEC0CCE2C88}" dt="2024-08-01T00:13:07.708" v="37" actId="47"/>
        <pc:sldMkLst>
          <pc:docMk/>
          <pc:sldMk cId="1843477795" sldId="3612"/>
        </pc:sldMkLst>
      </pc:sldChg>
      <pc:sldChg chg="del">
        <pc:chgData name="Alana Devitt" userId="1acb046c-cb60-4ab5-b815-c73773027855" providerId="ADAL" clId="{C7773BB5-6243-46D8-BCC7-1AEC0CCE2C88}" dt="2024-08-01T00:13:16.088" v="39" actId="47"/>
        <pc:sldMkLst>
          <pc:docMk/>
          <pc:sldMk cId="2435019740" sldId="3614"/>
        </pc:sldMkLst>
      </pc:sldChg>
      <pc:sldChg chg="del">
        <pc:chgData name="Alana Devitt" userId="1acb046c-cb60-4ab5-b815-c73773027855" providerId="ADAL" clId="{C7773BB5-6243-46D8-BCC7-1AEC0CCE2C88}" dt="2024-08-01T00:13:30.127" v="42" actId="47"/>
        <pc:sldMkLst>
          <pc:docMk/>
          <pc:sldMk cId="3337124520" sldId="3624"/>
        </pc:sldMkLst>
      </pc:sldChg>
      <pc:sldChg chg="del">
        <pc:chgData name="Alana Devitt" userId="1acb046c-cb60-4ab5-b815-c73773027855" providerId="ADAL" clId="{C7773BB5-6243-46D8-BCC7-1AEC0CCE2C88}" dt="2024-08-01T00:13:32.984" v="46" actId="47"/>
        <pc:sldMkLst>
          <pc:docMk/>
          <pc:sldMk cId="1319054815" sldId="3631"/>
        </pc:sldMkLst>
      </pc:sldChg>
      <pc:sldChg chg="del">
        <pc:chgData name="Alana Devitt" userId="1acb046c-cb60-4ab5-b815-c73773027855" providerId="ADAL" clId="{C7773BB5-6243-46D8-BCC7-1AEC0CCE2C88}" dt="2024-08-01T00:10:16.626" v="6" actId="47"/>
        <pc:sldMkLst>
          <pc:docMk/>
          <pc:sldMk cId="1130110082" sldId="3632"/>
        </pc:sldMkLst>
      </pc:sldChg>
      <pc:sldChg chg="del">
        <pc:chgData name="Alana Devitt" userId="1acb046c-cb60-4ab5-b815-c73773027855" providerId="ADAL" clId="{C7773BB5-6243-46D8-BCC7-1AEC0CCE2C88}" dt="2024-08-01T00:13:28.768" v="40" actId="47"/>
        <pc:sldMkLst>
          <pc:docMk/>
          <pc:sldMk cId="3242365625" sldId="3633"/>
        </pc:sldMkLst>
      </pc:sldChg>
      <pc:sldChg chg="modSp mod">
        <pc:chgData name="Alana Devitt" userId="1acb046c-cb60-4ab5-b815-c73773027855" providerId="ADAL" clId="{C7773BB5-6243-46D8-BCC7-1AEC0CCE2C88}" dt="2024-08-01T00:09:59.460" v="5" actId="20577"/>
        <pc:sldMkLst>
          <pc:docMk/>
          <pc:sldMk cId="2355717220" sldId="3636"/>
        </pc:sldMkLst>
        <pc:spChg chg="mod">
          <ac:chgData name="Alana Devitt" userId="1acb046c-cb60-4ab5-b815-c73773027855" providerId="ADAL" clId="{C7773BB5-6243-46D8-BCC7-1AEC0CCE2C88}" dt="2024-08-01T00:09:59.460" v="5" actId="20577"/>
          <ac:spMkLst>
            <pc:docMk/>
            <pc:sldMk cId="2355717220" sldId="3636"/>
            <ac:spMk id="7" creationId="{1769E954-B8E5-FF50-EF81-A8B6462B7EE1}"/>
          </ac:spMkLst>
        </pc:spChg>
      </pc:sldChg>
      <pc:sldChg chg="modSp mod">
        <pc:chgData name="Alana Devitt" userId="1acb046c-cb60-4ab5-b815-c73773027855" providerId="ADAL" clId="{C7773BB5-6243-46D8-BCC7-1AEC0CCE2C88}" dt="2024-08-01T00:11:28.153" v="26" actId="20577"/>
        <pc:sldMkLst>
          <pc:docMk/>
          <pc:sldMk cId="1666885682" sldId="3652"/>
        </pc:sldMkLst>
        <pc:spChg chg="mod">
          <ac:chgData name="Alana Devitt" userId="1acb046c-cb60-4ab5-b815-c73773027855" providerId="ADAL" clId="{C7773BB5-6243-46D8-BCC7-1AEC0CCE2C88}" dt="2024-08-01T00:11:28.153" v="26" actId="20577"/>
          <ac:spMkLst>
            <pc:docMk/>
            <pc:sldMk cId="1666885682" sldId="3652"/>
            <ac:spMk id="2" creationId="{20FBB45C-B8B0-D40E-A5C4-2F5F56EE12C3}"/>
          </ac:spMkLst>
        </pc:spChg>
      </pc:sldChg>
      <pc:sldChg chg="del">
        <pc:chgData name="Alana Devitt" userId="1acb046c-cb60-4ab5-b815-c73773027855" providerId="ADAL" clId="{C7773BB5-6243-46D8-BCC7-1AEC0CCE2C88}" dt="2024-08-01T00:13:29.505" v="41" actId="47"/>
        <pc:sldMkLst>
          <pc:docMk/>
          <pc:sldMk cId="3009649912" sldId="3675"/>
        </pc:sldMkLst>
      </pc:sldChg>
      <pc:sldChg chg="del">
        <pc:chgData name="Alana Devitt" userId="1acb046c-cb60-4ab5-b815-c73773027855" providerId="ADAL" clId="{C7773BB5-6243-46D8-BCC7-1AEC0CCE2C88}" dt="2024-08-01T00:13:32.334" v="45" actId="47"/>
        <pc:sldMkLst>
          <pc:docMk/>
          <pc:sldMk cId="758586078" sldId="3681"/>
        </pc:sldMkLst>
      </pc:sldChg>
      <pc:sldChg chg="add del">
        <pc:chgData name="Alana Devitt" userId="1acb046c-cb60-4ab5-b815-c73773027855" providerId="ADAL" clId="{C7773BB5-6243-46D8-BCC7-1AEC0CCE2C88}" dt="2024-08-01T00:11:24.747" v="24" actId="47"/>
        <pc:sldMkLst>
          <pc:docMk/>
          <pc:sldMk cId="4236770928" sldId="3683"/>
        </pc:sldMkLst>
      </pc:sldChg>
      <pc:sldChg chg="add del">
        <pc:chgData name="Alana Devitt" userId="1acb046c-cb60-4ab5-b815-c73773027855" providerId="ADAL" clId="{C7773BB5-6243-46D8-BCC7-1AEC0CCE2C88}" dt="2024-08-01T00:11:23.799" v="21" actId="47"/>
        <pc:sldMkLst>
          <pc:docMk/>
          <pc:sldMk cId="2563011824" sldId="3686"/>
        </pc:sldMkLst>
      </pc:sldChg>
      <pc:sldChg chg="del">
        <pc:chgData name="Alana Devitt" userId="1acb046c-cb60-4ab5-b815-c73773027855" providerId="ADAL" clId="{C7773BB5-6243-46D8-BCC7-1AEC0CCE2C88}" dt="2024-08-01T00:13:30.944" v="43" actId="47"/>
        <pc:sldMkLst>
          <pc:docMk/>
          <pc:sldMk cId="3092007954" sldId="3687"/>
        </pc:sldMkLst>
      </pc:sldChg>
      <pc:sldChg chg="del">
        <pc:chgData name="Alana Devitt" userId="1acb046c-cb60-4ab5-b815-c73773027855" providerId="ADAL" clId="{C7773BB5-6243-46D8-BCC7-1AEC0CCE2C88}" dt="2024-08-01T00:13:31.629" v="44" actId="47"/>
        <pc:sldMkLst>
          <pc:docMk/>
          <pc:sldMk cId="1565616430" sldId="3688"/>
        </pc:sldMkLst>
      </pc:sldChg>
    </pc:docChg>
  </pc:docChgLst>
  <pc:docChgLst>
    <pc:chgData name="Alana Devitt" userId="1acb046c-cb60-4ab5-b815-c73773027855" providerId="ADAL" clId="{270CAAE5-E582-4BE2-84CB-59D934D6FBB3}"/>
    <pc:docChg chg="custSel modSld sldOrd">
      <pc:chgData name="Alana Devitt" userId="1acb046c-cb60-4ab5-b815-c73773027855" providerId="ADAL" clId="{270CAAE5-E582-4BE2-84CB-59D934D6FBB3}" dt="2024-07-31T23:49:54.177" v="637"/>
      <pc:docMkLst>
        <pc:docMk/>
      </pc:docMkLst>
      <pc:sldChg chg="modSp mod">
        <pc:chgData name="Alana Devitt" userId="1acb046c-cb60-4ab5-b815-c73773027855" providerId="ADAL" clId="{270CAAE5-E582-4BE2-84CB-59D934D6FBB3}" dt="2024-07-31T23:47:09.854" v="635" actId="20577"/>
        <pc:sldMkLst>
          <pc:docMk/>
          <pc:sldMk cId="1188922882" sldId="3510"/>
        </pc:sldMkLst>
        <pc:spChg chg="mod">
          <ac:chgData name="Alana Devitt" userId="1acb046c-cb60-4ab5-b815-c73773027855" providerId="ADAL" clId="{270CAAE5-E582-4BE2-84CB-59D934D6FBB3}" dt="2024-07-31T23:47:00.185" v="628" actId="5793"/>
          <ac:spMkLst>
            <pc:docMk/>
            <pc:sldMk cId="1188922882" sldId="3510"/>
            <ac:spMk id="15" creationId="{D68A64FB-61FD-1880-ECD0-133CC3345FE1}"/>
          </ac:spMkLst>
        </pc:spChg>
        <pc:spChg chg="mod">
          <ac:chgData name="Alana Devitt" userId="1acb046c-cb60-4ab5-b815-c73773027855" providerId="ADAL" clId="{270CAAE5-E582-4BE2-84CB-59D934D6FBB3}" dt="2024-07-31T23:46:51.165" v="618" actId="20577"/>
          <ac:spMkLst>
            <pc:docMk/>
            <pc:sldMk cId="1188922882" sldId="3510"/>
            <ac:spMk id="16" creationId="{359A7FD4-7A78-9522-9152-C8B4FF987A20}"/>
          </ac:spMkLst>
        </pc:spChg>
        <pc:spChg chg="mod">
          <ac:chgData name="Alana Devitt" userId="1acb046c-cb60-4ab5-b815-c73773027855" providerId="ADAL" clId="{270CAAE5-E582-4BE2-84CB-59D934D6FBB3}" dt="2024-07-31T23:47:09.854" v="635" actId="20577"/>
          <ac:spMkLst>
            <pc:docMk/>
            <pc:sldMk cId="1188922882" sldId="3510"/>
            <ac:spMk id="19" creationId="{FCD5ABE9-E794-0A75-80BB-08827F323C46}"/>
          </ac:spMkLst>
        </pc:spChg>
      </pc:sldChg>
      <pc:sldChg chg="modSp mod">
        <pc:chgData name="Alana Devitt" userId="1acb046c-cb60-4ab5-b815-c73773027855" providerId="ADAL" clId="{270CAAE5-E582-4BE2-84CB-59D934D6FBB3}" dt="2024-07-31T23:29:33.587" v="213" actId="20577"/>
        <pc:sldMkLst>
          <pc:docMk/>
          <pc:sldMk cId="1302122061" sldId="3596"/>
        </pc:sldMkLst>
        <pc:spChg chg="mod">
          <ac:chgData name="Alana Devitt" userId="1acb046c-cb60-4ab5-b815-c73773027855" providerId="ADAL" clId="{270CAAE5-E582-4BE2-84CB-59D934D6FBB3}" dt="2024-07-31T23:29:33.587" v="213" actId="20577"/>
          <ac:spMkLst>
            <pc:docMk/>
            <pc:sldMk cId="1302122061" sldId="3596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31:00.171" v="219" actId="20577"/>
        <pc:sldMkLst>
          <pc:docMk/>
          <pc:sldMk cId="1334001400" sldId="3597"/>
        </pc:sldMkLst>
        <pc:spChg chg="mod">
          <ac:chgData name="Alana Devitt" userId="1acb046c-cb60-4ab5-b815-c73773027855" providerId="ADAL" clId="{270CAAE5-E582-4BE2-84CB-59D934D6FBB3}" dt="2024-07-31T23:31:00.171" v="219" actId="20577"/>
          <ac:spMkLst>
            <pc:docMk/>
            <pc:sldMk cId="1334001400" sldId="3597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32:28.785" v="260" actId="20577"/>
        <pc:sldMkLst>
          <pc:docMk/>
          <pc:sldMk cId="2879550945" sldId="3599"/>
        </pc:sldMkLst>
        <pc:spChg chg="mod">
          <ac:chgData name="Alana Devitt" userId="1acb046c-cb60-4ab5-b815-c73773027855" providerId="ADAL" clId="{270CAAE5-E582-4BE2-84CB-59D934D6FBB3}" dt="2024-07-31T23:32:28.785" v="260" actId="20577"/>
          <ac:spMkLst>
            <pc:docMk/>
            <pc:sldMk cId="2879550945" sldId="3599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33:08.120" v="271" actId="20577"/>
        <pc:sldMkLst>
          <pc:docMk/>
          <pc:sldMk cId="1197216117" sldId="3600"/>
        </pc:sldMkLst>
        <pc:spChg chg="mod">
          <ac:chgData name="Alana Devitt" userId="1acb046c-cb60-4ab5-b815-c73773027855" providerId="ADAL" clId="{270CAAE5-E582-4BE2-84CB-59D934D6FBB3}" dt="2024-07-31T23:33:08.120" v="271" actId="20577"/>
          <ac:spMkLst>
            <pc:docMk/>
            <pc:sldMk cId="1197216117" sldId="3600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34:07.406" v="297" actId="20577"/>
        <pc:sldMkLst>
          <pc:docMk/>
          <pc:sldMk cId="1635499499" sldId="3602"/>
        </pc:sldMkLst>
        <pc:spChg chg="mod">
          <ac:chgData name="Alana Devitt" userId="1acb046c-cb60-4ab5-b815-c73773027855" providerId="ADAL" clId="{270CAAE5-E582-4BE2-84CB-59D934D6FBB3}" dt="2024-07-31T23:34:07.406" v="297" actId="20577"/>
          <ac:spMkLst>
            <pc:docMk/>
            <pc:sldMk cId="1635499499" sldId="3602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35:07.050" v="299" actId="1076"/>
        <pc:sldMkLst>
          <pc:docMk/>
          <pc:sldMk cId="2560369784" sldId="3603"/>
        </pc:sldMkLst>
        <pc:spChg chg="mod">
          <ac:chgData name="Alana Devitt" userId="1acb046c-cb60-4ab5-b815-c73773027855" providerId="ADAL" clId="{270CAAE5-E582-4BE2-84CB-59D934D6FBB3}" dt="2024-07-31T23:34:22.032" v="298" actId="20577"/>
          <ac:spMkLst>
            <pc:docMk/>
            <pc:sldMk cId="2560369784" sldId="3603"/>
            <ac:spMk id="3" creationId="{11C2750E-42C0-C360-6516-F648746A5A17}"/>
          </ac:spMkLst>
        </pc:spChg>
        <pc:spChg chg="mod">
          <ac:chgData name="Alana Devitt" userId="1acb046c-cb60-4ab5-b815-c73773027855" providerId="ADAL" clId="{270CAAE5-E582-4BE2-84CB-59D934D6FBB3}" dt="2024-07-31T23:35:07.050" v="299" actId="1076"/>
          <ac:spMkLst>
            <pc:docMk/>
            <pc:sldMk cId="2560369784" sldId="3603"/>
            <ac:spMk id="10" creationId="{CD429E90-DB36-292B-039F-7ECF7C0D45DA}"/>
          </ac:spMkLst>
        </pc:spChg>
        <pc:spChg chg="mod">
          <ac:chgData name="Alana Devitt" userId="1acb046c-cb60-4ab5-b815-c73773027855" providerId="ADAL" clId="{270CAAE5-E582-4BE2-84CB-59D934D6FBB3}" dt="2024-07-31T23:35:07.050" v="299" actId="1076"/>
          <ac:spMkLst>
            <pc:docMk/>
            <pc:sldMk cId="2560369784" sldId="3603"/>
            <ac:spMk id="11" creationId="{85FC5D50-2CE8-F1D3-5185-D37D1C026B32}"/>
          </ac:spMkLst>
        </pc:spChg>
        <pc:spChg chg="mod">
          <ac:chgData name="Alana Devitt" userId="1acb046c-cb60-4ab5-b815-c73773027855" providerId="ADAL" clId="{270CAAE5-E582-4BE2-84CB-59D934D6FBB3}" dt="2024-07-31T23:35:07.050" v="299" actId="1076"/>
          <ac:spMkLst>
            <pc:docMk/>
            <pc:sldMk cId="2560369784" sldId="3603"/>
            <ac:spMk id="12" creationId="{095EECFB-E1DD-0E8F-9E03-EC9FE0208084}"/>
          </ac:spMkLst>
        </pc:spChg>
        <pc:graphicFrameChg chg="mod">
          <ac:chgData name="Alana Devitt" userId="1acb046c-cb60-4ab5-b815-c73773027855" providerId="ADAL" clId="{270CAAE5-E582-4BE2-84CB-59D934D6FBB3}" dt="2024-07-31T23:35:07.050" v="299" actId="1076"/>
          <ac:graphicFrameMkLst>
            <pc:docMk/>
            <pc:sldMk cId="2560369784" sldId="3603"/>
            <ac:graphicFrameMk id="6" creationId="{51D7A26F-BFB8-E45C-4D88-67B70631E311}"/>
          </ac:graphicFrameMkLst>
        </pc:graphicFrameChg>
        <pc:graphicFrameChg chg="mod">
          <ac:chgData name="Alana Devitt" userId="1acb046c-cb60-4ab5-b815-c73773027855" providerId="ADAL" clId="{270CAAE5-E582-4BE2-84CB-59D934D6FBB3}" dt="2024-07-31T23:35:07.050" v="299" actId="1076"/>
          <ac:graphicFrameMkLst>
            <pc:docMk/>
            <pc:sldMk cId="2560369784" sldId="3603"/>
            <ac:graphicFrameMk id="7" creationId="{307FA998-9419-9CC9-C2C4-2CF469FAFF4E}"/>
          </ac:graphicFrameMkLst>
        </pc:graphicFrameChg>
        <pc:graphicFrameChg chg="mod">
          <ac:chgData name="Alana Devitt" userId="1acb046c-cb60-4ab5-b815-c73773027855" providerId="ADAL" clId="{270CAAE5-E582-4BE2-84CB-59D934D6FBB3}" dt="2024-07-31T23:35:07.050" v="299" actId="1076"/>
          <ac:graphicFrameMkLst>
            <pc:docMk/>
            <pc:sldMk cId="2560369784" sldId="3603"/>
            <ac:graphicFrameMk id="13" creationId="{B438BEE8-7CC5-5D1E-F5E0-802426020DD2}"/>
          </ac:graphicFrameMkLst>
        </pc:graphicFrameChg>
        <pc:graphicFrameChg chg="mod">
          <ac:chgData name="Alana Devitt" userId="1acb046c-cb60-4ab5-b815-c73773027855" providerId="ADAL" clId="{270CAAE5-E582-4BE2-84CB-59D934D6FBB3}" dt="2024-07-31T23:35:07.050" v="299" actId="1076"/>
          <ac:graphicFrameMkLst>
            <pc:docMk/>
            <pc:sldMk cId="2560369784" sldId="3603"/>
            <ac:graphicFrameMk id="14" creationId="{637AF40D-A14F-412D-5794-BD3ADDACF1EB}"/>
          </ac:graphicFrameMkLst>
        </pc:graphicFrameChg>
      </pc:sldChg>
      <pc:sldChg chg="modSp mod">
        <pc:chgData name="Alana Devitt" userId="1acb046c-cb60-4ab5-b815-c73773027855" providerId="ADAL" clId="{270CAAE5-E582-4BE2-84CB-59D934D6FBB3}" dt="2024-07-31T23:35:19.186" v="300" actId="20577"/>
        <pc:sldMkLst>
          <pc:docMk/>
          <pc:sldMk cId="2822437712" sldId="3604"/>
        </pc:sldMkLst>
        <pc:spChg chg="mod">
          <ac:chgData name="Alana Devitt" userId="1acb046c-cb60-4ab5-b815-c73773027855" providerId="ADAL" clId="{270CAAE5-E582-4BE2-84CB-59D934D6FBB3}" dt="2024-07-31T23:35:19.186" v="300" actId="20577"/>
          <ac:spMkLst>
            <pc:docMk/>
            <pc:sldMk cId="2822437712" sldId="3604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36:07.922" v="309" actId="20577"/>
        <pc:sldMkLst>
          <pc:docMk/>
          <pc:sldMk cId="1065076143" sldId="3605"/>
        </pc:sldMkLst>
        <pc:spChg chg="mod">
          <ac:chgData name="Alana Devitt" userId="1acb046c-cb60-4ab5-b815-c73773027855" providerId="ADAL" clId="{270CAAE5-E582-4BE2-84CB-59D934D6FBB3}" dt="2024-07-31T23:36:07.922" v="309" actId="20577"/>
          <ac:spMkLst>
            <pc:docMk/>
            <pc:sldMk cId="1065076143" sldId="3605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39:41.863" v="453" actId="20577"/>
        <pc:sldMkLst>
          <pc:docMk/>
          <pc:sldMk cId="2493145207" sldId="3606"/>
        </pc:sldMkLst>
        <pc:spChg chg="mod">
          <ac:chgData name="Alana Devitt" userId="1acb046c-cb60-4ab5-b815-c73773027855" providerId="ADAL" clId="{270CAAE5-E582-4BE2-84CB-59D934D6FBB3}" dt="2024-07-31T23:39:41.863" v="453" actId="20577"/>
          <ac:spMkLst>
            <pc:docMk/>
            <pc:sldMk cId="2493145207" sldId="3606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41:23.482" v="597" actId="20577"/>
        <pc:sldMkLst>
          <pc:docMk/>
          <pc:sldMk cId="1852811135" sldId="3607"/>
        </pc:sldMkLst>
        <pc:spChg chg="mod">
          <ac:chgData name="Alana Devitt" userId="1acb046c-cb60-4ab5-b815-c73773027855" providerId="ADAL" clId="{270CAAE5-E582-4BE2-84CB-59D934D6FBB3}" dt="2024-07-31T23:41:23.482" v="597" actId="20577"/>
          <ac:spMkLst>
            <pc:docMk/>
            <pc:sldMk cId="1852811135" sldId="3607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43:20.072" v="607" actId="20577"/>
        <pc:sldMkLst>
          <pc:docMk/>
          <pc:sldMk cId="862399205" sldId="3611"/>
        </pc:sldMkLst>
        <pc:spChg chg="mod">
          <ac:chgData name="Alana Devitt" userId="1acb046c-cb60-4ab5-b815-c73773027855" providerId="ADAL" clId="{270CAAE5-E582-4BE2-84CB-59D934D6FBB3}" dt="2024-07-31T23:43:20.072" v="607" actId="20577"/>
          <ac:spMkLst>
            <pc:docMk/>
            <pc:sldMk cId="862399205" sldId="3611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04:30.341" v="91" actId="20577"/>
        <pc:sldMkLst>
          <pc:docMk/>
          <pc:sldMk cId="3024840154" sldId="3616"/>
        </pc:sldMkLst>
        <pc:spChg chg="mod">
          <ac:chgData name="Alana Devitt" userId="1acb046c-cb60-4ab5-b815-c73773027855" providerId="ADAL" clId="{270CAAE5-E582-4BE2-84CB-59D934D6FBB3}" dt="2024-07-31T23:04:30.341" v="91" actId="20577"/>
          <ac:spMkLst>
            <pc:docMk/>
            <pc:sldMk cId="3024840154" sldId="3616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11:43.223" v="178" actId="20577"/>
        <pc:sldMkLst>
          <pc:docMk/>
          <pc:sldMk cId="1130110082" sldId="3632"/>
        </pc:sldMkLst>
        <pc:spChg chg="mod">
          <ac:chgData name="Alana Devitt" userId="1acb046c-cb60-4ab5-b815-c73773027855" providerId="ADAL" clId="{270CAAE5-E582-4BE2-84CB-59D934D6FBB3}" dt="2024-07-31T23:11:43.223" v="178" actId="20577"/>
          <ac:spMkLst>
            <pc:docMk/>
            <pc:sldMk cId="1130110082" sldId="3632"/>
            <ac:spMk id="3" creationId="{DA8EBDD7-0A43-FF79-9F5A-65A315D78EB5}"/>
          </ac:spMkLst>
        </pc:spChg>
      </pc:sldChg>
      <pc:sldChg chg="modSp mod">
        <pc:chgData name="Alana Devitt" userId="1acb046c-cb60-4ab5-b815-c73773027855" providerId="ADAL" clId="{270CAAE5-E582-4BE2-84CB-59D934D6FBB3}" dt="2024-07-31T23:10:37.045" v="143" actId="20577"/>
        <pc:sldMkLst>
          <pc:docMk/>
          <pc:sldMk cId="713542959" sldId="3634"/>
        </pc:sldMkLst>
        <pc:spChg chg="mod">
          <ac:chgData name="Alana Devitt" userId="1acb046c-cb60-4ab5-b815-c73773027855" providerId="ADAL" clId="{270CAAE5-E582-4BE2-84CB-59D934D6FBB3}" dt="2024-07-31T23:10:37.045" v="143" actId="20577"/>
          <ac:spMkLst>
            <pc:docMk/>
            <pc:sldMk cId="713542959" sldId="3634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03:34.400" v="55" actId="20577"/>
        <pc:sldMkLst>
          <pc:docMk/>
          <pc:sldMk cId="2355717220" sldId="3636"/>
        </pc:sldMkLst>
        <pc:spChg chg="mod">
          <ac:chgData name="Alana Devitt" userId="1acb046c-cb60-4ab5-b815-c73773027855" providerId="ADAL" clId="{270CAAE5-E582-4BE2-84CB-59D934D6FBB3}" dt="2024-07-31T23:03:34.400" v="55" actId="20577"/>
          <ac:spMkLst>
            <pc:docMk/>
            <pc:sldMk cId="2355717220" sldId="3636"/>
            <ac:spMk id="7" creationId="{1769E954-B8E5-FF50-EF81-A8B6462B7EE1}"/>
          </ac:spMkLst>
        </pc:spChg>
      </pc:sldChg>
      <pc:sldChg chg="modSp mod">
        <pc:chgData name="Alana Devitt" userId="1acb046c-cb60-4ab5-b815-c73773027855" providerId="ADAL" clId="{270CAAE5-E582-4BE2-84CB-59D934D6FBB3}" dt="2024-07-31T23:11:52.647" v="179" actId="33524"/>
        <pc:sldMkLst>
          <pc:docMk/>
          <pc:sldMk cId="3238165701" sldId="3645"/>
        </pc:sldMkLst>
        <pc:spChg chg="mod">
          <ac:chgData name="Alana Devitt" userId="1acb046c-cb60-4ab5-b815-c73773027855" providerId="ADAL" clId="{270CAAE5-E582-4BE2-84CB-59D934D6FBB3}" dt="2024-07-31T23:11:52.647" v="179" actId="33524"/>
          <ac:spMkLst>
            <pc:docMk/>
            <pc:sldMk cId="3238165701" sldId="3645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14:38.317" v="198" actId="20577"/>
        <pc:sldMkLst>
          <pc:docMk/>
          <pc:sldMk cId="423519380" sldId="3668"/>
        </pc:sldMkLst>
        <pc:spChg chg="mod">
          <ac:chgData name="Alana Devitt" userId="1acb046c-cb60-4ab5-b815-c73773027855" providerId="ADAL" clId="{270CAAE5-E582-4BE2-84CB-59D934D6FBB3}" dt="2024-07-31T23:14:38.317" v="198" actId="20577"/>
          <ac:spMkLst>
            <pc:docMk/>
            <pc:sldMk cId="423519380" sldId="3668"/>
            <ac:spMk id="3" creationId="{C656EE72-447B-2B43-53FC-8CF6BC28DC69}"/>
          </ac:spMkLst>
        </pc:spChg>
      </pc:sldChg>
      <pc:sldChg chg="modSp mod">
        <pc:chgData name="Alana Devitt" userId="1acb046c-cb60-4ab5-b815-c73773027855" providerId="ADAL" clId="{270CAAE5-E582-4BE2-84CB-59D934D6FBB3}" dt="2024-07-31T23:15:35.060" v="205" actId="20577"/>
        <pc:sldMkLst>
          <pc:docMk/>
          <pc:sldMk cId="4244280777" sldId="3670"/>
        </pc:sldMkLst>
        <pc:spChg chg="mod">
          <ac:chgData name="Alana Devitt" userId="1acb046c-cb60-4ab5-b815-c73773027855" providerId="ADAL" clId="{270CAAE5-E582-4BE2-84CB-59D934D6FBB3}" dt="2024-07-31T23:15:35.060" v="205" actId="20577"/>
          <ac:spMkLst>
            <pc:docMk/>
            <pc:sldMk cId="4244280777" sldId="3670"/>
            <ac:spMk id="3" creationId="{11C2750E-42C0-C360-6516-F648746A5A17}"/>
          </ac:spMkLst>
        </pc:spChg>
      </pc:sldChg>
      <pc:sldChg chg="modSp mod">
        <pc:chgData name="Alana Devitt" userId="1acb046c-cb60-4ab5-b815-c73773027855" providerId="ADAL" clId="{270CAAE5-E582-4BE2-84CB-59D934D6FBB3}" dt="2024-07-31T23:49:54.177" v="637"/>
        <pc:sldMkLst>
          <pc:docMk/>
          <pc:sldMk cId="1637433942" sldId="3672"/>
        </pc:sldMkLst>
        <pc:spChg chg="mod">
          <ac:chgData name="Alana Devitt" userId="1acb046c-cb60-4ab5-b815-c73773027855" providerId="ADAL" clId="{270CAAE5-E582-4BE2-84CB-59D934D6FBB3}" dt="2024-07-31T23:49:54.177" v="637"/>
          <ac:spMkLst>
            <pc:docMk/>
            <pc:sldMk cId="1637433942" sldId="3672"/>
            <ac:spMk id="3" creationId="{2F9F5E8A-266D-48AC-BD95-DBECDBD1846B}"/>
          </ac:spMkLst>
        </pc:spChg>
      </pc:sldChg>
      <pc:sldChg chg="mod modShow">
        <pc:chgData name="Alana Devitt" userId="1acb046c-cb60-4ab5-b815-c73773027855" providerId="ADAL" clId="{270CAAE5-E582-4BE2-84CB-59D934D6FBB3}" dt="2024-07-31T23:18:34.135" v="208" actId="729"/>
        <pc:sldMkLst>
          <pc:docMk/>
          <pc:sldMk cId="1747124006" sldId="3674"/>
        </pc:sldMkLst>
      </pc:sldChg>
      <pc:sldChg chg="mod ord modShow">
        <pc:chgData name="Alana Devitt" userId="1acb046c-cb60-4ab5-b815-c73773027855" providerId="ADAL" clId="{270CAAE5-E582-4BE2-84CB-59D934D6FBB3}" dt="2024-07-31T23:44:56.579" v="608" actId="729"/>
        <pc:sldMkLst>
          <pc:docMk/>
          <pc:sldMk cId="3009649912" sldId="3675"/>
        </pc:sldMkLst>
      </pc:sldChg>
      <pc:sldChg chg="modSp mod">
        <pc:chgData name="Alana Devitt" userId="1acb046c-cb60-4ab5-b815-c73773027855" providerId="ADAL" clId="{270CAAE5-E582-4BE2-84CB-59D934D6FBB3}" dt="2024-07-31T23:32:03.294" v="259" actId="20577"/>
        <pc:sldMkLst>
          <pc:docMk/>
          <pc:sldMk cId="2563011824" sldId="3686"/>
        </pc:sldMkLst>
        <pc:spChg chg="mod">
          <ac:chgData name="Alana Devitt" userId="1acb046c-cb60-4ab5-b815-c73773027855" providerId="ADAL" clId="{270CAAE5-E582-4BE2-84CB-59D934D6FBB3}" dt="2024-07-31T23:32:03.294" v="259" actId="20577"/>
          <ac:spMkLst>
            <pc:docMk/>
            <pc:sldMk cId="2563011824" sldId="3686"/>
            <ac:spMk id="3" creationId="{11C2750E-42C0-C360-6516-F648746A5A1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909-4BD5-8B4B-62D976919C8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909-4BD5-8B4B-62D976919C8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Experiencing quarter life crisis</c:v>
                </c:pt>
                <c:pt idx="1">
                  <c:v>Not experiencing quarter life crisis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0.32071713147410003</c:v>
                </c:pt>
                <c:pt idx="1">
                  <c:v>0.67928286852590003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C8-4C8A-92DC-514F459CE55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005057761940339"/>
          <c:y val="0.84988442627331529"/>
          <c:w val="0.67989884476119322"/>
          <c:h val="0.128904788627010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548156085599353E-2"/>
          <c:y val="6.297915440930045E-2"/>
          <c:w val="0.97324994242477825"/>
          <c:h val="0.74844639545659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Most To All Of The Time (4-5)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Sheet1!$A$7:$A$8</c:f>
              <c:strCache>
                <c:ptCount val="2"/>
                <c:pt idx="0">
                  <c:v>20-35 years</c:v>
                </c:pt>
                <c:pt idx="1">
                  <c:v>Experiencing a QLC</c:v>
                </c:pt>
              </c:strCache>
            </c:strRef>
          </c:cat>
          <c:val>
            <c:numRef>
              <c:f>Sheet1!$B$7:$B$8</c:f>
              <c:numCache>
                <c:formatCode>0%</c:formatCode>
                <c:ptCount val="2"/>
                <c:pt idx="0">
                  <c:v>0.50398406374500004</c:v>
                </c:pt>
                <c:pt idx="1">
                  <c:v>0.3788819875776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97-4C2F-958C-082F5E52B3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Rarely to Not At All (1-2)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Sheet1!$A$7:$A$8</c:f>
              <c:strCache>
                <c:ptCount val="2"/>
                <c:pt idx="0">
                  <c:v>20-35 years</c:v>
                </c:pt>
                <c:pt idx="1">
                  <c:v>Experiencing a QLC</c:v>
                </c:pt>
              </c:strCache>
            </c:strRef>
          </c:cat>
          <c:val>
            <c:numRef>
              <c:f>Sheet1!$C$7:$C$8</c:f>
              <c:numCache>
                <c:formatCode>0%</c:formatCode>
                <c:ptCount val="2"/>
                <c:pt idx="0">
                  <c:v>0.2300796812749</c:v>
                </c:pt>
                <c:pt idx="1">
                  <c:v>0.332298136646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97-4C2F-958C-082F5E52B3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09095840"/>
        <c:axId val="709096800"/>
      </c:barChart>
      <c:catAx>
        <c:axId val="7090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096800"/>
        <c:crosses val="autoZero"/>
        <c:auto val="1"/>
        <c:lblAlgn val="ctr"/>
        <c:lblOffset val="100"/>
        <c:noMultiLvlLbl val="0"/>
      </c:catAx>
      <c:valAx>
        <c:axId val="7090968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090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575F6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Buy my own home
 in the next 3 to 5 years</c:v>
                </c:pt>
                <c:pt idx="1">
                  <c:v>Buy my own home 
in the next 6 to 10 years</c:v>
                </c:pt>
                <c:pt idx="2">
                  <c:v>Buy my own home, 
but it will be over 10 years before I do</c:v>
                </c:pt>
                <c:pt idx="3">
                  <c:v>Buy my own home,
 but don’t think that it’s possible</c:v>
                </c:pt>
                <c:pt idx="4">
                  <c:v>Not interested 
in buying my own home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0.46441281138790003</c:v>
                </c:pt>
                <c:pt idx="1">
                  <c:v>0.21352313167260001</c:v>
                </c:pt>
                <c:pt idx="2">
                  <c:v>9.6085409252670007E-2</c:v>
                </c:pt>
                <c:pt idx="3">
                  <c:v>0.18505338078290001</c:v>
                </c:pt>
                <c:pt idx="4">
                  <c:v>4.0925266903909997E-2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58-4796-AA88-FA541191C81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20 - 24 years old</c:v>
                </c:pt>
              </c:strCache>
            </c:strRef>
          </c:tx>
          <c:spPr>
            <a:solidFill>
              <a:srgbClr val="33A7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33A7E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Buy my own home
 in the next 3 to 5 years</c:v>
                </c:pt>
                <c:pt idx="1">
                  <c:v>Buy my own home 
in the next 6 to 10 years</c:v>
                </c:pt>
                <c:pt idx="2">
                  <c:v>Buy my own home, 
but it will be over 10 years before I do</c:v>
                </c:pt>
                <c:pt idx="3">
                  <c:v>Buy my own home,
 but don’t think that it’s possible</c:v>
                </c:pt>
                <c:pt idx="4">
                  <c:v>Not interested 
in buying my own home</c:v>
                </c:pt>
              </c:strCache>
            </c:strRef>
          </c:cat>
          <c:val>
            <c:numRef>
              <c:f>Sheet1!$C$2:$C$6</c:f>
              <c:numCache>
                <c:formatCode>0%</c:formatCode>
                <c:ptCount val="5"/>
                <c:pt idx="0">
                  <c:v>0.41919191919190002</c:v>
                </c:pt>
                <c:pt idx="1">
                  <c:v>0.27272727272730002</c:v>
                </c:pt>
                <c:pt idx="2">
                  <c:v>0.13636363636359999</c:v>
                </c:pt>
                <c:pt idx="3">
                  <c:v>0.1414141414141</c:v>
                </c:pt>
                <c:pt idx="4">
                  <c:v>3.0303030303029999E-2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958-4796-AA88-FA541191C81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25 - 30 years old</c:v>
                </c:pt>
              </c:strCache>
            </c:strRef>
          </c:tx>
          <c:spPr>
            <a:solidFill>
              <a:srgbClr val="E8772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rgbClr val="E8772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Buy my own home
 in the next 3 to 5 years</c:v>
                </c:pt>
                <c:pt idx="1">
                  <c:v>Buy my own home 
in the next 6 to 10 years</c:v>
                </c:pt>
                <c:pt idx="2">
                  <c:v>Buy my own home, 
but it will be over 10 years before I do</c:v>
                </c:pt>
                <c:pt idx="3">
                  <c:v>Buy my own home,
 but don’t think that it’s possible</c:v>
                </c:pt>
                <c:pt idx="4">
                  <c:v>Not interested 
in buying my own home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0.50917431192660001</c:v>
                </c:pt>
                <c:pt idx="1">
                  <c:v>0.19724770642200001</c:v>
                </c:pt>
                <c:pt idx="2">
                  <c:v>6.8807339449539998E-2</c:v>
                </c:pt>
                <c:pt idx="3">
                  <c:v>0.17889908256879999</c:v>
                </c:pt>
                <c:pt idx="4">
                  <c:v>4.5871559633030003E-2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958-4796-AA88-FA541191C81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31 - 35 years old</c:v>
                </c:pt>
              </c:strCache>
            </c:strRef>
          </c:tx>
          <c:spPr>
            <a:solidFill>
              <a:srgbClr val="009E9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808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Buy my own home
 in the next 3 to 5 years</c:v>
                </c:pt>
                <c:pt idx="1">
                  <c:v>Buy my own home 
in the next 6 to 10 years</c:v>
                </c:pt>
                <c:pt idx="2">
                  <c:v>Buy my own home, 
but it will be over 10 years before I do</c:v>
                </c:pt>
                <c:pt idx="3">
                  <c:v>Buy my own home,
 but don’t think that it’s possible</c:v>
                </c:pt>
                <c:pt idx="4">
                  <c:v>Not interested 
in buying my own home</c:v>
                </c:pt>
              </c:strCache>
            </c:strRef>
          </c:cat>
          <c:val>
            <c:numRef>
              <c:f>Sheet1!$E$2:$E$6</c:f>
              <c:numCache>
                <c:formatCode>0%</c:formatCode>
                <c:ptCount val="5"/>
                <c:pt idx="0">
                  <c:v>0.45890410958900002</c:v>
                </c:pt>
                <c:pt idx="1">
                  <c:v>0.15753424657529999</c:v>
                </c:pt>
                <c:pt idx="2">
                  <c:v>8.2191780821919996E-2</c:v>
                </c:pt>
                <c:pt idx="3">
                  <c:v>0.25342465753420002</c:v>
                </c:pt>
                <c:pt idx="4">
                  <c:v>4.7945205479449998E-2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0F6-4443-AE72-D833FEBFF47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87574943"/>
        <c:axId val="1487573023"/>
      </c:barChart>
      <c:catAx>
        <c:axId val="148757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oval"/>
            <a:tailEnd type="oval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87573023"/>
        <c:crosses val="autoZero"/>
        <c:auto val="1"/>
        <c:lblAlgn val="ctr"/>
        <c:lblOffset val="100"/>
        <c:noMultiLvlLbl val="0"/>
      </c:catAx>
      <c:valAx>
        <c:axId val="1487573023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487574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33A7E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E877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9034967040768812E-2"/>
          <c:y val="3.6850911552272769E-2"/>
          <c:w val="0.96788731028408892"/>
          <c:h val="0.92629817689545446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Completely agree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66-437F-82A3-4E551DDC4F89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A66-437F-82A3-4E551DDC4F8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 the present economic conditions in Australia, owning a home is unaffordable for me.</c:v>
                </c:pt>
                <c:pt idx="1">
                  <c:v>I prefer to save up for a mortgage down payment rather than explore other options for owning a home.</c:v>
                </c:pt>
                <c:pt idx="2">
                  <c:v>I am aware of alternative pathways to home ownership</c:v>
                </c:pt>
                <c:pt idx="3">
                  <c:v>I will depend on family members to assist me in accumulating enough funds for a mortgage down payment.</c:v>
                </c:pt>
                <c:pt idx="4">
                  <c:v>I am aware of Lenders Mortgage Insurance as an alternative pathway to home ownership</c:v>
                </c:pt>
                <c:pt idx="5">
                  <c:v>I am likely to consider an alternative ownership pathway that helps me purchase a property sooner, even if it costs a little more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0.51968503937010002</c:v>
                </c:pt>
                <c:pt idx="1">
                  <c:v>7.0866141732279994E-2</c:v>
                </c:pt>
                <c:pt idx="2">
                  <c:v>4.7244094488190003E-2</c:v>
                </c:pt>
                <c:pt idx="3">
                  <c:v>4.7244094488190003E-2</c:v>
                </c:pt>
                <c:pt idx="4">
                  <c:v>2.3622047244089998E-2</c:v>
                </c:pt>
                <c:pt idx="5">
                  <c:v>1.5748031496060001E-2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5E7-4A51-BCEF-2348CEF0BDC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Strongly 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 the present economic conditions in Australia, owning a home is unaffordable for me.</c:v>
                </c:pt>
                <c:pt idx="1">
                  <c:v>I prefer to save up for a mortgage down payment rather than explore other options for owning a home.</c:v>
                </c:pt>
                <c:pt idx="2">
                  <c:v>I am aware of alternative pathways to home ownership</c:v>
                </c:pt>
                <c:pt idx="3">
                  <c:v>I will depend on family members to assist me in accumulating enough funds for a mortgage down payment.</c:v>
                </c:pt>
                <c:pt idx="4">
                  <c:v>I am aware of Lenders Mortgage Insurance as an alternative pathway to home ownership</c:v>
                </c:pt>
                <c:pt idx="5">
                  <c:v>I am likely to consider an alternative ownership pathway that helps me purchase a property sooner, even if it costs a little more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0.17</c:v>
                </c:pt>
                <c:pt idx="1">
                  <c:v>0.1102362204724</c:v>
                </c:pt>
                <c:pt idx="2">
                  <c:v>7.8740157480319997E-2</c:v>
                </c:pt>
                <c:pt idx="3">
                  <c:v>8.6614173228349994E-2</c:v>
                </c:pt>
                <c:pt idx="4">
                  <c:v>5.511811023622E-2</c:v>
                </c:pt>
                <c:pt idx="5">
                  <c:v>7.0866141732279994E-2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E7-4A51-BCEF-2348CEF0BDC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 the present economic conditions in Australia, owning a home is unaffordable for me.</c:v>
                </c:pt>
                <c:pt idx="1">
                  <c:v>I prefer to save up for a mortgage down payment rather than explore other options for owning a home.</c:v>
                </c:pt>
                <c:pt idx="2">
                  <c:v>I am aware of alternative pathways to home ownership</c:v>
                </c:pt>
                <c:pt idx="3">
                  <c:v>I will depend on family members to assist me in accumulating enough funds for a mortgage down payment.</c:v>
                </c:pt>
                <c:pt idx="4">
                  <c:v>I am aware of Lenders Mortgage Insurance as an alternative pathway to home ownership</c:v>
                </c:pt>
                <c:pt idx="5">
                  <c:v>I am likely to consider an alternative ownership pathway that helps me purchase a property sooner, even if it costs a little more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0.09</c:v>
                </c:pt>
                <c:pt idx="1">
                  <c:v>0.2362204724409</c:v>
                </c:pt>
                <c:pt idx="2">
                  <c:v>0.12598425196849999</c:v>
                </c:pt>
                <c:pt idx="3">
                  <c:v>0.1811023622047</c:v>
                </c:pt>
                <c:pt idx="4">
                  <c:v>0.14960629921259999</c:v>
                </c:pt>
                <c:pt idx="5">
                  <c:v>0.1574803149606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5E7-4A51-BCEF-2348CEF0BDC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Neither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 the present economic conditions in Australia, owning a home is unaffordable for me.</c:v>
                </c:pt>
                <c:pt idx="1">
                  <c:v>I prefer to save up for a mortgage down payment rather than explore other options for owning a home.</c:v>
                </c:pt>
                <c:pt idx="2">
                  <c:v>I am aware of alternative pathways to home ownership</c:v>
                </c:pt>
                <c:pt idx="3">
                  <c:v>I will depend on family members to assist me in accumulating enough funds for a mortgage down payment.</c:v>
                </c:pt>
                <c:pt idx="4">
                  <c:v>I am aware of Lenders Mortgage Insurance as an alternative pathway to home ownership</c:v>
                </c:pt>
                <c:pt idx="5">
                  <c:v>I am likely to consider an alternative ownership pathway that helps me purchase a property sooner, even if it costs a little more</c:v>
                </c:pt>
              </c:strCache>
            </c:strRef>
          </c:cat>
          <c:val>
            <c:numRef>
              <c:f>Sheet1!$E$2:$E$7</c:f>
              <c:numCache>
                <c:formatCode>0%</c:formatCode>
                <c:ptCount val="6"/>
                <c:pt idx="0">
                  <c:v>0.1102362204724</c:v>
                </c:pt>
                <c:pt idx="1">
                  <c:v>0.28346456692909999</c:v>
                </c:pt>
                <c:pt idx="2">
                  <c:v>0.20472440944879999</c:v>
                </c:pt>
                <c:pt idx="3">
                  <c:v>0.1102362204724</c:v>
                </c:pt>
                <c:pt idx="4">
                  <c:v>0.25196850393699999</c:v>
                </c:pt>
                <c:pt idx="5">
                  <c:v>0.33070866141729999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5E7-4A51-BCEF-2348CEF0BDC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 the present economic conditions in Australia, owning a home is unaffordable for me.</c:v>
                </c:pt>
                <c:pt idx="1">
                  <c:v>I prefer to save up for a mortgage down payment rather than explore other options for owning a home.</c:v>
                </c:pt>
                <c:pt idx="2">
                  <c:v>I am aware of alternative pathways to home ownership</c:v>
                </c:pt>
                <c:pt idx="3">
                  <c:v>I will depend on family members to assist me in accumulating enough funds for a mortgage down payment.</c:v>
                </c:pt>
                <c:pt idx="4">
                  <c:v>I am aware of Lenders Mortgage Insurance as an alternative pathway to home ownership</c:v>
                </c:pt>
                <c:pt idx="5">
                  <c:v>I am likely to consider an alternative ownership pathway that helps me purchase a property sooner, even if it costs a little more</c:v>
                </c:pt>
              </c:strCache>
            </c:strRef>
          </c:cat>
          <c:val>
            <c:numRef>
              <c:f>Sheet1!$F$2:$F$7</c:f>
              <c:numCache>
                <c:formatCode>0%</c:formatCode>
                <c:ptCount val="6"/>
                <c:pt idx="0">
                  <c:v>0.06</c:v>
                </c:pt>
                <c:pt idx="1">
                  <c:v>0.14173228346460001</c:v>
                </c:pt>
                <c:pt idx="2">
                  <c:v>0.16535433070870001</c:v>
                </c:pt>
                <c:pt idx="3">
                  <c:v>0.16535433070870001</c:v>
                </c:pt>
                <c:pt idx="4">
                  <c:v>0.1102362204724</c:v>
                </c:pt>
                <c:pt idx="5">
                  <c:v>0.16535433070870001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E7-4A51-BCEF-2348CEF0BDC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Strongly disagree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 the present economic conditions in Australia, owning a home is unaffordable for me.</c:v>
                </c:pt>
                <c:pt idx="1">
                  <c:v>I prefer to save up for a mortgage down payment rather than explore other options for owning a home.</c:v>
                </c:pt>
                <c:pt idx="2">
                  <c:v>I am aware of alternative pathways to home ownership</c:v>
                </c:pt>
                <c:pt idx="3">
                  <c:v>I will depend on family members to assist me in accumulating enough funds for a mortgage down payment.</c:v>
                </c:pt>
                <c:pt idx="4">
                  <c:v>I am aware of Lenders Mortgage Insurance as an alternative pathway to home ownership</c:v>
                </c:pt>
                <c:pt idx="5">
                  <c:v>I am likely to consider an alternative ownership pathway that helps me purchase a property sooner, even if it costs a little more</c:v>
                </c:pt>
              </c:strCache>
            </c:strRef>
          </c:cat>
          <c:val>
            <c:numRef>
              <c:f>Sheet1!$G$2:$G$7</c:f>
              <c:numCache>
                <c:formatCode>0%</c:formatCode>
                <c:ptCount val="6"/>
                <c:pt idx="0">
                  <c:v>0.06</c:v>
                </c:pt>
                <c:pt idx="1">
                  <c:v>0.1102362204724</c:v>
                </c:pt>
                <c:pt idx="2">
                  <c:v>0.19685039370080001</c:v>
                </c:pt>
                <c:pt idx="3">
                  <c:v>0.14173228346460001</c:v>
                </c:pt>
                <c:pt idx="4">
                  <c:v>0.12598425196849999</c:v>
                </c:pt>
                <c:pt idx="5">
                  <c:v>0.14960629921259999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5E7-4A51-BCEF-2348CEF0BDC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Completely disagree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B6-4575-BECA-BD0E195F296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In the present economic conditions in Australia, owning a home is unaffordable for me.</c:v>
                </c:pt>
                <c:pt idx="1">
                  <c:v>I prefer to save up for a mortgage down payment rather than explore other options for owning a home.</c:v>
                </c:pt>
                <c:pt idx="2">
                  <c:v>I am aware of alternative pathways to home ownership</c:v>
                </c:pt>
                <c:pt idx="3">
                  <c:v>I will depend on family members to assist me in accumulating enough funds for a mortgage down payment.</c:v>
                </c:pt>
                <c:pt idx="4">
                  <c:v>I am aware of Lenders Mortgage Insurance as an alternative pathway to home ownership</c:v>
                </c:pt>
                <c:pt idx="5">
                  <c:v>I am likely to consider an alternative ownership pathway that helps me purchase a property sooner, even if it costs a little more</c:v>
                </c:pt>
              </c:strCache>
            </c:strRef>
          </c:cat>
          <c:val>
            <c:numRef>
              <c:f>Sheet1!$H$2:$H$7</c:f>
              <c:numCache>
                <c:formatCode>0%</c:formatCode>
                <c:ptCount val="6"/>
                <c:pt idx="0">
                  <c:v>7.8740157480320008E-3</c:v>
                </c:pt>
                <c:pt idx="1">
                  <c:v>4.7244094488190003E-2</c:v>
                </c:pt>
                <c:pt idx="2">
                  <c:v>0.1811023622047</c:v>
                </c:pt>
                <c:pt idx="3">
                  <c:v>0.26771653543309998</c:v>
                </c:pt>
                <c:pt idx="4">
                  <c:v>0.28346456692909999</c:v>
                </c:pt>
                <c:pt idx="5">
                  <c:v>0.1102362204724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5E7-4A51-BCEF-2348CEF0BDC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10978016"/>
        <c:axId val="1461346080"/>
      </c:barChart>
      <c:catAx>
        <c:axId val="1410978016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61346080"/>
        <c:crosses val="autoZero"/>
        <c:auto val="1"/>
        <c:lblAlgn val="ctr"/>
        <c:lblOffset val="100"/>
        <c:noMultiLvlLbl val="0"/>
      </c:catAx>
      <c:valAx>
        <c:axId val="1461346080"/>
        <c:scaling>
          <c:orientation val="minMax"/>
          <c:max val="1"/>
        </c:scaling>
        <c:delete val="1"/>
        <c:axPos val="t"/>
        <c:numFmt formatCode="0%" sourceLinked="1"/>
        <c:majorTickMark val="out"/>
        <c:minorTickMark val="none"/>
        <c:tickLblPos val="nextTo"/>
        <c:crossAx val="1410978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Completely
agree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52-4638-9335-866332E7251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Strongly
agree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Sheet1!$C$2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A52-4638-9335-866332E7251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Agree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Sheet1!$D$2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A52-4638-9335-866332E7251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Neither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Sheet1!$E$2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A52-4638-9335-866332E7251A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Disagree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Sheet1!$F$2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A52-4638-9335-866332E7251A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Strongly
disagree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Sheet1!$G$2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A52-4638-9335-866332E7251A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Completely
disagree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Sheet1!$H$2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A52-4638-9335-866332E7251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494635247"/>
        <c:axId val="1494631887"/>
      </c:barChart>
      <c:catAx>
        <c:axId val="1494635247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4631887"/>
        <c:crosses val="autoZero"/>
        <c:auto val="1"/>
        <c:lblAlgn val="ctr"/>
        <c:lblOffset val="100"/>
        <c:noMultiLvlLbl val="0"/>
      </c:catAx>
      <c:valAx>
        <c:axId val="1494631887"/>
        <c:scaling>
          <c:orientation val="minMax"/>
          <c:max val="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524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20-24 years old</c:v>
                </c:pt>
              </c:strCache>
            </c:strRef>
          </c:tx>
          <c:spPr>
            <a:solidFill>
              <a:srgbClr val="579BFF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579B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B1A5-41C5-A509-B533B0008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Agreement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0.64794007490640004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A5-41C5-A509-B533B00085C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25-30 years old</c:v>
                </c:pt>
              </c:strCache>
            </c:strRef>
          </c:tx>
          <c:spPr>
            <a:solidFill>
              <a:srgbClr val="E8772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E8772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Agreement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0.60110803324100004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A5-41C5-A509-B533B00085C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31-35 years old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B1A5-41C5-A509-B533B00085C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Agreement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0.51861702127660003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1A5-41C5-A509-B533B00085C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Agreement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3-B1A5-41C5-A509-B533B00085C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Homeowners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Agreement</c:v>
                </c:pt>
              </c:strCache>
            </c:strRef>
          </c:cat>
          <c:val>
            <c:numRef>
              <c:f>Sheet1!$F$2</c:f>
              <c:numCache>
                <c:formatCode>0%</c:formatCode>
                <c:ptCount val="1"/>
                <c:pt idx="0">
                  <c:v>0.40950226244339999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1A5-41C5-A509-B533B00085C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Renting or Living with Relatives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6">
                        <a:lumMod val="40000"/>
                        <a:lumOff val="6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Agreement</c:v>
                </c:pt>
              </c:strCache>
            </c:strRef>
          </c:cat>
          <c:val>
            <c:numRef>
              <c:f>Sheet1!$G$2</c:f>
              <c:numCache>
                <c:formatCode>0%</c:formatCode>
                <c:ptCount val="1"/>
                <c:pt idx="0">
                  <c:v>0.72021660649819996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1A5-41C5-A509-B533B00085C8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Agreement</c:v>
                </c:pt>
              </c:strCache>
            </c:strRef>
          </c:cat>
          <c:val>
            <c:numRef>
              <c:f>Sheet1!$H$2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6-B1A5-41C5-A509-B533B00085C8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Experiencing QLC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Agreement</c:v>
                </c:pt>
              </c:strCache>
            </c:strRef>
          </c:cat>
          <c:val>
            <c:numRef>
              <c:f>Sheet1!$I$2</c:f>
              <c:numCache>
                <c:formatCode>0%</c:formatCode>
                <c:ptCount val="1"/>
                <c:pt idx="0">
                  <c:v>0.69875776397519995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1A5-41C5-A509-B533B00085C8}"/>
            </c:ext>
          </c:extLst>
        </c:ser>
        <c:ser>
          <c:idx val="8"/>
          <c:order val="8"/>
          <c:tx>
            <c:strRef>
              <c:f>Sheet1!$J$1</c:f>
              <c:strCache>
                <c:ptCount val="1"/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Total Agreement</c:v>
                </c:pt>
              </c:strCache>
            </c:strRef>
          </c:cat>
          <c:val>
            <c:numRef>
              <c:f>Sheet1!$J$2</c:f>
              <c:numCache>
                <c:formatCode>0%</c:formatCode>
                <c:ptCount val="1"/>
              </c:numCache>
            </c:numRef>
          </c:val>
          <c:extLst>
            <c:ext xmlns:c16="http://schemas.microsoft.com/office/drawing/2014/chart" uri="{C3380CC4-5D6E-409C-BE32-E72D297353CC}">
              <c16:uniqueId val="{00000008-B1A5-41C5-A509-B533B00085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393217551"/>
        <c:axId val="1112309056"/>
      </c:barChart>
      <c:catAx>
        <c:axId val="1393217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2309056"/>
        <c:crosses val="autoZero"/>
        <c:auto val="1"/>
        <c:lblAlgn val="ctr"/>
        <c:lblOffset val="100"/>
        <c:noMultiLvlLbl val="0"/>
      </c:catAx>
      <c:valAx>
        <c:axId val="11123090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393217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579B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E877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00808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delete val="1"/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6"/>
        <c:delete val="1"/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8"/>
        <c:delete val="1"/>
      </c:legendEntry>
      <c:layout>
        <c:manualLayout>
          <c:xMode val="edge"/>
          <c:yMode val="edge"/>
          <c:x val="1.3166504469512393E-2"/>
          <c:y val="0.92919336797385976"/>
          <c:w val="0.93683348617475881"/>
          <c:h val="5.4011670514593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685121389724745E-2"/>
          <c:y val="2.578124841404722E-2"/>
          <c:w val="0.96780380757380813"/>
          <c:h val="0.763063432059754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20 - 24 years old</c:v>
                </c:pt>
              </c:strCache>
            </c:strRef>
          </c:tx>
          <c:spPr>
            <a:solidFill>
              <a:srgbClr val="0091D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91D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Debt from Buy Now, Pay Later schemes</c:v>
                </c:pt>
                <c:pt idx="1">
                  <c:v>HECS/HELP (Student loans)</c:v>
                </c:pt>
                <c:pt idx="2">
                  <c:v>Credit card debt</c:v>
                </c:pt>
                <c:pt idx="3">
                  <c:v>Home loan</c:v>
                </c:pt>
                <c:pt idx="4">
                  <c:v>Personal loan from friends or family</c:v>
                </c:pt>
                <c:pt idx="5">
                  <c:v>Same-day loan/short loans</c:v>
                </c:pt>
                <c:pt idx="6">
                  <c:v>Business/Investment loan</c:v>
                </c:pt>
                <c:pt idx="7">
                  <c:v>Medical bill debt</c:v>
                </c:pt>
                <c:pt idx="8">
                  <c:v>Other</c:v>
                </c:pt>
                <c:pt idx="9">
                  <c:v>None of the above</c:v>
                </c:pt>
              </c:strCache>
            </c:strRef>
          </c:cat>
          <c:val>
            <c:numRef>
              <c:f>Sheet1!$C$2:$C$11</c:f>
              <c:numCache>
                <c:formatCode>0%</c:formatCode>
                <c:ptCount val="10"/>
                <c:pt idx="0">
                  <c:v>0.1722846441948</c:v>
                </c:pt>
                <c:pt idx="1">
                  <c:v>0.2771535580524</c:v>
                </c:pt>
                <c:pt idx="2">
                  <c:v>0.12734082396999999</c:v>
                </c:pt>
                <c:pt idx="3">
                  <c:v>0.13483146067419999</c:v>
                </c:pt>
                <c:pt idx="4">
                  <c:v>0.2097378277154</c:v>
                </c:pt>
                <c:pt idx="5">
                  <c:v>7.4906367041200003E-2</c:v>
                </c:pt>
                <c:pt idx="6">
                  <c:v>2.9962546816480001E-2</c:v>
                </c:pt>
                <c:pt idx="7">
                  <c:v>7.4906367041200003E-2</c:v>
                </c:pt>
                <c:pt idx="8">
                  <c:v>4.1198501872659998E-2</c:v>
                </c:pt>
                <c:pt idx="9">
                  <c:v>0.32584269662920001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01-4492-8E87-14011C46C54D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25 - 30 years old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E8772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Debt from Buy Now, Pay Later schemes</c:v>
                </c:pt>
                <c:pt idx="1">
                  <c:v>HECS/HELP (Student loans)</c:v>
                </c:pt>
                <c:pt idx="2">
                  <c:v>Credit card debt</c:v>
                </c:pt>
                <c:pt idx="3">
                  <c:v>Home loan</c:v>
                </c:pt>
                <c:pt idx="4">
                  <c:v>Personal loan from friends or family</c:v>
                </c:pt>
                <c:pt idx="5">
                  <c:v>Same-day loan/short loans</c:v>
                </c:pt>
                <c:pt idx="6">
                  <c:v>Business/Investment loan</c:v>
                </c:pt>
                <c:pt idx="7">
                  <c:v>Medical bill debt</c:v>
                </c:pt>
                <c:pt idx="8">
                  <c:v>Other</c:v>
                </c:pt>
                <c:pt idx="9">
                  <c:v>None of the above</c:v>
                </c:pt>
              </c:strCache>
            </c:strRef>
          </c:cat>
          <c:val>
            <c:numRef>
              <c:f>Sheet1!$D$2:$D$11</c:f>
              <c:numCache>
                <c:formatCode>0%</c:formatCode>
                <c:ptCount val="10"/>
                <c:pt idx="0">
                  <c:v>0.27423822714680002</c:v>
                </c:pt>
                <c:pt idx="1">
                  <c:v>0.30193905817170003</c:v>
                </c:pt>
                <c:pt idx="2">
                  <c:v>0.23268698060939999</c:v>
                </c:pt>
                <c:pt idx="3">
                  <c:v>0.19667590027699999</c:v>
                </c:pt>
                <c:pt idx="4">
                  <c:v>0.23268698060939999</c:v>
                </c:pt>
                <c:pt idx="5">
                  <c:v>0.1191135734072</c:v>
                </c:pt>
                <c:pt idx="6">
                  <c:v>7.2022160664820006E-2</c:v>
                </c:pt>
                <c:pt idx="7">
                  <c:v>5.8171745152349998E-2</c:v>
                </c:pt>
                <c:pt idx="8">
                  <c:v>3.8781163434899998E-2</c:v>
                </c:pt>
                <c:pt idx="9">
                  <c:v>0.207756232687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01-4492-8E87-14011C46C54D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31 - 35 years old</c:v>
                </c:pt>
              </c:strCache>
            </c:strRef>
          </c:tx>
          <c:spPr>
            <a:solidFill>
              <a:srgbClr val="4B8E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4B8E8E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Debt from Buy Now, Pay Later schemes</c:v>
                </c:pt>
                <c:pt idx="1">
                  <c:v>HECS/HELP (Student loans)</c:v>
                </c:pt>
                <c:pt idx="2">
                  <c:v>Credit card debt</c:v>
                </c:pt>
                <c:pt idx="3">
                  <c:v>Home loan</c:v>
                </c:pt>
                <c:pt idx="4">
                  <c:v>Personal loan from friends or family</c:v>
                </c:pt>
                <c:pt idx="5">
                  <c:v>Same-day loan/short loans</c:v>
                </c:pt>
                <c:pt idx="6">
                  <c:v>Business/Investment loan</c:v>
                </c:pt>
                <c:pt idx="7">
                  <c:v>Medical bill debt</c:v>
                </c:pt>
                <c:pt idx="8">
                  <c:v>Other</c:v>
                </c:pt>
                <c:pt idx="9">
                  <c:v>None of the above</c:v>
                </c:pt>
              </c:strCache>
            </c:strRef>
          </c:cat>
          <c:val>
            <c:numRef>
              <c:f>Sheet1!$E$2:$E$11</c:f>
              <c:numCache>
                <c:formatCode>0%</c:formatCode>
                <c:ptCount val="10"/>
                <c:pt idx="0">
                  <c:v>0.31648936170210001</c:v>
                </c:pt>
                <c:pt idx="1">
                  <c:v>0.16489361702130001</c:v>
                </c:pt>
                <c:pt idx="2">
                  <c:v>0.29521276595739998</c:v>
                </c:pt>
                <c:pt idx="3">
                  <c:v>0.28989361702130001</c:v>
                </c:pt>
                <c:pt idx="4">
                  <c:v>0.19680851063829999</c:v>
                </c:pt>
                <c:pt idx="5">
                  <c:v>0.1196808510638</c:v>
                </c:pt>
                <c:pt idx="6">
                  <c:v>7.7127659574470001E-2</c:v>
                </c:pt>
                <c:pt idx="7">
                  <c:v>5.3191489361699998E-2</c:v>
                </c:pt>
                <c:pt idx="8">
                  <c:v>3.1914893617019997E-2</c:v>
                </c:pt>
                <c:pt idx="9">
                  <c:v>0.26595744680849998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01-4492-8E87-14011C46C54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6326303"/>
        <c:axId val="146308063"/>
      </c:barChart>
      <c:catAx>
        <c:axId val="146326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oval"/>
            <a:tailEnd type="oval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08063"/>
        <c:crosses val="autoZero"/>
        <c:auto val="1"/>
        <c:lblAlgn val="ctr"/>
        <c:lblOffset val="100"/>
        <c:noMultiLvlLbl val="0"/>
      </c:catAx>
      <c:valAx>
        <c:axId val="146308063"/>
        <c:scaling>
          <c:orientation val="minMax"/>
          <c:max val="0.4"/>
        </c:scaling>
        <c:delete val="1"/>
        <c:axPos val="l"/>
        <c:numFmt formatCode="0%" sourceLinked="1"/>
        <c:majorTickMark val="none"/>
        <c:minorTickMark val="none"/>
        <c:tickLblPos val="nextTo"/>
        <c:crossAx val="146326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91DA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E877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4B8E8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953564442374143"/>
          <c:y val="0"/>
          <c:w val="0.40372895769146083"/>
          <c:h val="6.03266980433957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AU" b="1" dirty="0">
                <a:solidFill>
                  <a:schemeClr val="tx1"/>
                </a:solidFill>
              </a:rPr>
              <a:t>Severity</a:t>
            </a:r>
            <a:r>
              <a:rPr lang="en-AU" b="1" baseline="0" dirty="0">
                <a:solidFill>
                  <a:schemeClr val="tx1"/>
                </a:solidFill>
              </a:rPr>
              <a:t> of HECs Debt</a:t>
            </a:r>
            <a:endParaRPr lang="en-AU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1709154989728147"/>
          <c:y val="1.959412176347095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1.3069953346722006E-2"/>
          <c:y val="0.14655749379419869"/>
          <c:w val="0.69349261441000909"/>
          <c:h val="0.7475196953820519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Minimal debt (7 - 10)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Total</c:v>
                </c:pt>
                <c:pt idx="1">
                  <c:v>Experiencing a QLC</c:v>
                </c:pt>
              </c:strCache>
            </c:strRef>
          </c:cat>
          <c:val>
            <c:numRef>
              <c:f>Sheet1!$B$2:$C$2</c:f>
              <c:numCache>
                <c:formatCode>0%</c:formatCode>
                <c:ptCount val="2"/>
                <c:pt idx="0">
                  <c:v>0.2816326530612</c:v>
                </c:pt>
                <c:pt idx="1">
                  <c:v>0.24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4C-4820-908D-8252F72DD7FC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Average amount (4 - 6)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Total</c:v>
                </c:pt>
                <c:pt idx="1">
                  <c:v>Experiencing a QLC</c:v>
                </c:pt>
              </c:strCache>
            </c:strRef>
          </c:cat>
          <c:val>
            <c:numRef>
              <c:f>Sheet1!$B$3:$C$3</c:f>
              <c:numCache>
                <c:formatCode>0%</c:formatCode>
                <c:ptCount val="2"/>
                <c:pt idx="0">
                  <c:v>0.26530612244899998</c:v>
                </c:pt>
                <c:pt idx="1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74C-4820-908D-8252F72DD7FC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Substantial debt (0 - 3)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Sheet1!$B$1:$C$1</c:f>
              <c:strCache>
                <c:ptCount val="2"/>
                <c:pt idx="0">
                  <c:v>Total</c:v>
                </c:pt>
                <c:pt idx="1">
                  <c:v>Experiencing a QLC</c:v>
                </c:pt>
              </c:strCache>
            </c:strRef>
          </c:cat>
          <c:val>
            <c:numRef>
              <c:f>Sheet1!$B$4:$C$4</c:f>
              <c:numCache>
                <c:formatCode>0%</c:formatCode>
                <c:ptCount val="2"/>
                <c:pt idx="0">
                  <c:v>0.45306122448980002</c:v>
                </c:pt>
                <c:pt idx="1">
                  <c:v>0.59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74C-4820-908D-8252F72DD7F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78092415"/>
        <c:axId val="1278106815"/>
      </c:barChart>
      <c:catAx>
        <c:axId val="1278092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78106815"/>
        <c:crosses val="autoZero"/>
        <c:auto val="1"/>
        <c:lblAlgn val="ctr"/>
        <c:lblOffset val="100"/>
        <c:noMultiLvlLbl val="0"/>
      </c:catAx>
      <c:valAx>
        <c:axId val="127810681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27809241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66686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28415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91DA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09269919446184"/>
          <c:y val="0.39130607274510565"/>
          <c:w val="0.26479289115413157"/>
          <c:h val="0.171845517210978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rgbClr val="282B2C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Business/Investment loan</c:v>
                </c:pt>
              </c:strCache>
            </c:strRef>
          </c:tx>
          <c:spPr>
            <a:solidFill>
              <a:schemeClr val="accent4">
                <a:shade val="4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$50,000 or less</c:v>
                </c:pt>
                <c:pt idx="1">
                  <c:v>$50,001 - $100,000</c:v>
                </c:pt>
                <c:pt idx="2">
                  <c:v> $100,001 - $150,000 </c:v>
                </c:pt>
                <c:pt idx="3">
                  <c:v>$150,001 - $250,000</c:v>
                </c:pt>
                <c:pt idx="4">
                  <c:v>$250,001+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2.439024390244E-2</c:v>
                </c:pt>
                <c:pt idx="1">
                  <c:v>5.792682926829E-2</c:v>
                </c:pt>
                <c:pt idx="2">
                  <c:v>8.9473684210529994E-2</c:v>
                </c:pt>
                <c:pt idx="3">
                  <c:v>0.1621621621622</c:v>
                </c:pt>
                <c:pt idx="4">
                  <c:v>0.22727272727270001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BB-433B-99A9-24C01CEE2E2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Medical bill debt</c:v>
                </c:pt>
              </c:strCache>
            </c:strRef>
          </c:tx>
          <c:spPr>
            <a:solidFill>
              <a:schemeClr val="accent4">
                <a:shade val="61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$50,000 or less</c:v>
                </c:pt>
                <c:pt idx="1">
                  <c:v>$50,001 - $100,000</c:v>
                </c:pt>
                <c:pt idx="2">
                  <c:v> $100,001 - $150,000 </c:v>
                </c:pt>
                <c:pt idx="3">
                  <c:v>$150,001 - $250,000</c:v>
                </c:pt>
                <c:pt idx="4">
                  <c:v>$250,001+</c:v>
                </c:pt>
              </c:strCache>
            </c:strRef>
          </c:cat>
          <c:val>
            <c:numRef>
              <c:f>Sheet1!$B$3:$F$3</c:f>
              <c:numCache>
                <c:formatCode>0%</c:formatCode>
                <c:ptCount val="5"/>
                <c:pt idx="0">
                  <c:v>6.5040650406500006E-2</c:v>
                </c:pt>
                <c:pt idx="1">
                  <c:v>4.5731707317069999E-2</c:v>
                </c:pt>
                <c:pt idx="2">
                  <c:v>7.3684210526320001E-2</c:v>
                </c:pt>
                <c:pt idx="3">
                  <c:v>9.4594594594590006E-2</c:v>
                </c:pt>
                <c:pt idx="4">
                  <c:v>0.13636363636359999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BB-433B-99A9-24C01CEE2E24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Same-day loan / short loans</c:v>
                </c:pt>
              </c:strCache>
            </c:strRef>
          </c:tx>
          <c:spPr>
            <a:solidFill>
              <a:schemeClr val="accent4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$50,000 or less</c:v>
                </c:pt>
                <c:pt idx="1">
                  <c:v>$50,001 - $100,000</c:v>
                </c:pt>
                <c:pt idx="2">
                  <c:v> $100,001 - $150,000 </c:v>
                </c:pt>
                <c:pt idx="3">
                  <c:v>$150,001 - $250,000</c:v>
                </c:pt>
                <c:pt idx="4">
                  <c:v>$250,001+</c:v>
                </c:pt>
              </c:strCache>
            </c:strRef>
          </c:cat>
          <c:val>
            <c:numRef>
              <c:f>Sheet1!$B$4:$F$4</c:f>
              <c:numCache>
                <c:formatCode>0%</c:formatCode>
                <c:ptCount val="5"/>
                <c:pt idx="0">
                  <c:v>7.3170731707319997E-2</c:v>
                </c:pt>
                <c:pt idx="1">
                  <c:v>0.13414634146339999</c:v>
                </c:pt>
                <c:pt idx="2">
                  <c:v>8.9473684210529994E-2</c:v>
                </c:pt>
                <c:pt idx="3">
                  <c:v>0.1351351351351</c:v>
                </c:pt>
                <c:pt idx="4">
                  <c:v>9.0909090909089996E-2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CBB-433B-99A9-24C01CEE2E24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Home loan</c:v>
                </c:pt>
              </c:strCache>
            </c:strRef>
          </c:tx>
          <c:spPr>
            <a:solidFill>
              <a:schemeClr val="accent4">
                <a:shade val="92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$50,000 or less</c:v>
                </c:pt>
                <c:pt idx="1">
                  <c:v>$50,001 - $100,000</c:v>
                </c:pt>
                <c:pt idx="2">
                  <c:v> $100,001 - $150,000 </c:v>
                </c:pt>
                <c:pt idx="3">
                  <c:v>$150,001 - $250,000</c:v>
                </c:pt>
                <c:pt idx="4">
                  <c:v>$250,001+</c:v>
                </c:pt>
              </c:strCache>
            </c:strRef>
          </c:cat>
          <c:val>
            <c:numRef>
              <c:f>Sheet1!$B$5:$F$5</c:f>
              <c:numCache>
                <c:formatCode>0%</c:formatCode>
                <c:ptCount val="5"/>
                <c:pt idx="0">
                  <c:v>0.13008130081300001</c:v>
                </c:pt>
                <c:pt idx="1">
                  <c:v>0.27439024390240002</c:v>
                </c:pt>
                <c:pt idx="2">
                  <c:v>0.31578947368420002</c:v>
                </c:pt>
                <c:pt idx="3">
                  <c:v>0.29729729729729998</c:v>
                </c:pt>
                <c:pt idx="4">
                  <c:v>0.15909090909090001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CBB-433B-99A9-24C01CEE2E24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Credit card debt</c:v>
                </c:pt>
              </c:strCache>
            </c:strRef>
          </c:tx>
          <c:spPr>
            <a:solidFill>
              <a:schemeClr val="accent4">
                <a:tint val="93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$50,000 or less</c:v>
                </c:pt>
                <c:pt idx="1">
                  <c:v>$50,001 - $100,000</c:v>
                </c:pt>
                <c:pt idx="2">
                  <c:v> $100,001 - $150,000 </c:v>
                </c:pt>
                <c:pt idx="3">
                  <c:v>$150,001 - $250,000</c:v>
                </c:pt>
                <c:pt idx="4">
                  <c:v>$250,001+</c:v>
                </c:pt>
              </c:strCache>
            </c:strRef>
          </c:cat>
          <c:val>
            <c:numRef>
              <c:f>Sheet1!$B$6:$F$6</c:f>
              <c:numCache>
                <c:formatCode>0%</c:formatCode>
                <c:ptCount val="5"/>
                <c:pt idx="0">
                  <c:v>0.13008130081300001</c:v>
                </c:pt>
                <c:pt idx="1">
                  <c:v>0.28658536585369998</c:v>
                </c:pt>
                <c:pt idx="2">
                  <c:v>0.3</c:v>
                </c:pt>
                <c:pt idx="3">
                  <c:v>0.33783783783780003</c:v>
                </c:pt>
                <c:pt idx="4">
                  <c:v>0.29545454545450001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CBB-433B-99A9-24C01CEE2E24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Debt from Buy Now, Pay Later schemes (e.g. AfterPay)</c:v>
                </c:pt>
              </c:strCache>
            </c:strRef>
          </c:tx>
          <c:spPr>
            <a:solidFill>
              <a:schemeClr val="accent4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$50,000 or less</c:v>
                </c:pt>
                <c:pt idx="1">
                  <c:v>$50,001 - $100,000</c:v>
                </c:pt>
                <c:pt idx="2">
                  <c:v> $100,001 - $150,000 </c:v>
                </c:pt>
                <c:pt idx="3">
                  <c:v>$150,001 - $250,000</c:v>
                </c:pt>
                <c:pt idx="4">
                  <c:v>$250,001+</c:v>
                </c:pt>
              </c:strCache>
            </c:strRef>
          </c:cat>
          <c:val>
            <c:numRef>
              <c:f>Sheet1!$B$7:$F$7</c:f>
              <c:numCache>
                <c:formatCode>0%</c:formatCode>
                <c:ptCount val="5"/>
                <c:pt idx="0">
                  <c:v>0.2357723577236</c:v>
                </c:pt>
                <c:pt idx="1">
                  <c:v>0.32621951219509998</c:v>
                </c:pt>
                <c:pt idx="2">
                  <c:v>0.24736842105260001</c:v>
                </c:pt>
                <c:pt idx="3">
                  <c:v>0.1756756756757</c:v>
                </c:pt>
                <c:pt idx="4">
                  <c:v>0.1818181818182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CBB-433B-99A9-24C01CEE2E24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Personal loan from friends or family</c:v>
                </c:pt>
              </c:strCache>
            </c:strRef>
          </c:tx>
          <c:spPr>
            <a:solidFill>
              <a:schemeClr val="accent4">
                <a:tint val="62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$50,000 or less</c:v>
                </c:pt>
                <c:pt idx="1">
                  <c:v>$50,001 - $100,000</c:v>
                </c:pt>
                <c:pt idx="2">
                  <c:v> $100,001 - $150,000 </c:v>
                </c:pt>
                <c:pt idx="3">
                  <c:v>$150,001 - $250,000</c:v>
                </c:pt>
                <c:pt idx="4">
                  <c:v>$250,001+</c:v>
                </c:pt>
              </c:strCache>
            </c:strRef>
          </c:cat>
          <c:val>
            <c:numRef>
              <c:f>Sheet1!$B$8:$F$8</c:f>
              <c:numCache>
                <c:formatCode>0%</c:formatCode>
                <c:ptCount val="5"/>
                <c:pt idx="0">
                  <c:v>0.26829268292679997</c:v>
                </c:pt>
                <c:pt idx="1">
                  <c:v>0.25</c:v>
                </c:pt>
                <c:pt idx="2">
                  <c:v>0.16315789473680001</c:v>
                </c:pt>
                <c:pt idx="3">
                  <c:v>0.1756756756757</c:v>
                </c:pt>
                <c:pt idx="4">
                  <c:v>0.20454545454549999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CBB-433B-99A9-24C01CEE2E24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HECS/HELP (Student loans)</c:v>
                </c:pt>
              </c:strCache>
            </c:strRef>
          </c:tx>
          <c:spPr>
            <a:solidFill>
              <a:schemeClr val="accent4">
                <a:tint val="4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$50,000 or less</c:v>
                </c:pt>
                <c:pt idx="1">
                  <c:v>$50,001 - $100,000</c:v>
                </c:pt>
                <c:pt idx="2">
                  <c:v> $100,001 - $150,000 </c:v>
                </c:pt>
                <c:pt idx="3">
                  <c:v>$150,001 - $250,000</c:v>
                </c:pt>
                <c:pt idx="4">
                  <c:v>$250,001+</c:v>
                </c:pt>
              </c:strCache>
            </c:strRef>
          </c:cat>
          <c:val>
            <c:numRef>
              <c:f>Sheet1!$B$9:$F$9</c:f>
              <c:numCache>
                <c:formatCode>0%</c:formatCode>
                <c:ptCount val="5"/>
                <c:pt idx="0">
                  <c:v>0.29268292682930003</c:v>
                </c:pt>
                <c:pt idx="1">
                  <c:v>0.27439024390240002</c:v>
                </c:pt>
                <c:pt idx="2">
                  <c:v>0.22631578947370001</c:v>
                </c:pt>
                <c:pt idx="3">
                  <c:v>0.1756756756757</c:v>
                </c:pt>
                <c:pt idx="4">
                  <c:v>6.8181818181819995E-2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CBB-433B-99A9-24C01CEE2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465623936"/>
        <c:axId val="465625856"/>
      </c:barChart>
      <c:catAx>
        <c:axId val="465623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625856"/>
        <c:crosses val="autoZero"/>
        <c:auto val="1"/>
        <c:lblAlgn val="ctr"/>
        <c:lblOffset val="100"/>
        <c:noMultiLvlLbl val="0"/>
      </c:catAx>
      <c:valAx>
        <c:axId val="465625856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623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585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666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17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7B7B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4B8E8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84A9A9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A6BEBE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7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C2D1D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8.9496903160159267E-3"/>
          <c:y val="0.75827642258503547"/>
          <c:w val="0.98328879694494287"/>
          <c:h val="0.224928615903417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Very concerned to extremely concerned (5 - 7)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BF262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$50,000 or less</c:v>
                </c:pt>
                <c:pt idx="1">
                  <c:v>$50,001 - $100,000</c:v>
                </c:pt>
                <c:pt idx="2">
                  <c:v> $100,001 - $150,000 </c:v>
                </c:pt>
                <c:pt idx="3">
                  <c:v>$150,001 - $250,000</c:v>
                </c:pt>
                <c:pt idx="4">
                  <c:v>$250,001 + </c:v>
                </c:pt>
              </c:strCache>
            </c:strRef>
          </c:cat>
          <c:val>
            <c:numRef>
              <c:f>Sheet1!$B$2:$F$2</c:f>
              <c:numCache>
                <c:formatCode>0%</c:formatCode>
                <c:ptCount val="5"/>
                <c:pt idx="0">
                  <c:v>0.6235294117647</c:v>
                </c:pt>
                <c:pt idx="1">
                  <c:v>0.6</c:v>
                </c:pt>
                <c:pt idx="2">
                  <c:v>0.54109589041100004</c:v>
                </c:pt>
                <c:pt idx="3">
                  <c:v>0.65384615384620004</c:v>
                </c:pt>
                <c:pt idx="4">
                  <c:v>0.8666666666667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BB-433B-99A9-24C01CEE2E24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Slightly concerned to not concerned at all (1 - 3)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9E9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Sheet1!$B$1:$F$1</c:f>
              <c:strCache>
                <c:ptCount val="5"/>
                <c:pt idx="0">
                  <c:v>$50,000 or less</c:v>
                </c:pt>
                <c:pt idx="1">
                  <c:v>$50,001 - $100,000</c:v>
                </c:pt>
                <c:pt idx="2">
                  <c:v> $100,001 - $150,000 </c:v>
                </c:pt>
                <c:pt idx="3">
                  <c:v>$150,001 - $250,000</c:v>
                </c:pt>
                <c:pt idx="4">
                  <c:v>$250,001 + </c:v>
                </c:pt>
              </c:strCache>
            </c:strRef>
          </c:cat>
          <c:val>
            <c:numRef>
              <c:f>Sheet1!$B$3:$F$3</c:f>
              <c:numCache>
                <c:formatCode>0%</c:formatCode>
                <c:ptCount val="5"/>
                <c:pt idx="0">
                  <c:v>0.25882352941179998</c:v>
                </c:pt>
                <c:pt idx="1">
                  <c:v>0.24150943396230001</c:v>
                </c:pt>
                <c:pt idx="2">
                  <c:v>0.30821917808220001</c:v>
                </c:pt>
                <c:pt idx="3">
                  <c:v>0.21153846153850001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BB-433B-99A9-24C01CEE2E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65623936"/>
        <c:axId val="465625856"/>
      </c:barChart>
      <c:catAx>
        <c:axId val="46562393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5625856"/>
        <c:crosses val="autoZero"/>
        <c:auto val="1"/>
        <c:lblAlgn val="ctr"/>
        <c:lblOffset val="100"/>
        <c:noMultiLvlLbl val="0"/>
      </c:catAx>
      <c:valAx>
        <c:axId val="46562585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465623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BF262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9E9A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50249620204185E-2"/>
          <c:y val="7.2131494409944735E-2"/>
          <c:w val="0.93687979703307378"/>
          <c:h val="0.8206465619369306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ln w="28575" cap="rnd">
              <a:solidFill>
                <a:srgbClr val="25282A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chemeClr val="tx1"/>
              </a:solidFill>
              <a:ln w="9525">
                <a:solidFill>
                  <a:srgbClr val="25282A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Happiness</c:v>
                </c:pt>
                <c:pt idx="1">
                  <c:v>Joy</c:v>
                </c:pt>
                <c:pt idx="2">
                  <c:v>Gratitude</c:v>
                </c:pt>
                <c:pt idx="3">
                  <c:v>Anger</c:v>
                </c:pt>
                <c:pt idx="4">
                  <c:v>Frustration</c:v>
                </c:pt>
                <c:pt idx="5">
                  <c:v>Stress</c:v>
                </c:pt>
                <c:pt idx="6">
                  <c:v>Depression</c:v>
                </c:pt>
                <c:pt idx="7">
                  <c:v>Loneliness</c:v>
                </c:pt>
                <c:pt idx="8">
                  <c:v>Hopelessness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0.49</c:v>
                </c:pt>
                <c:pt idx="1">
                  <c:v>0.44999999999999996</c:v>
                </c:pt>
                <c:pt idx="2">
                  <c:v>0.49</c:v>
                </c:pt>
                <c:pt idx="3">
                  <c:v>-0.06</c:v>
                </c:pt>
                <c:pt idx="4">
                  <c:v>0.28000000000000003</c:v>
                </c:pt>
                <c:pt idx="5">
                  <c:v>0.48000000000000004</c:v>
                </c:pt>
                <c:pt idx="6">
                  <c:v>-0.10000000000000003</c:v>
                </c:pt>
                <c:pt idx="7">
                  <c:v>-1.9999999999999962E-2</c:v>
                </c:pt>
                <c:pt idx="8">
                  <c:v>-0.10000000000000003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A8A-490D-B2E6-C35FC6DC82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Experiencing quarter life crisis</c:v>
                </c:pt>
              </c:strCache>
            </c:strRef>
          </c:tx>
          <c:spPr>
            <a:ln w="28575" cap="rnd">
              <a:solidFill>
                <a:srgbClr val="579BFF"/>
              </a:solidFill>
              <a:round/>
            </a:ln>
            <a:effectLst/>
          </c:spPr>
          <c:marker>
            <c:symbol val="circle"/>
            <c:size val="9"/>
            <c:spPr>
              <a:solidFill>
                <a:srgbClr val="579BFF"/>
              </a:solidFill>
              <a:ln w="9525">
                <a:solidFill>
                  <a:srgbClr val="579BFF"/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Happiness</c:v>
                </c:pt>
                <c:pt idx="1">
                  <c:v>Joy</c:v>
                </c:pt>
                <c:pt idx="2">
                  <c:v>Gratitude</c:v>
                </c:pt>
                <c:pt idx="3">
                  <c:v>Anger</c:v>
                </c:pt>
                <c:pt idx="4">
                  <c:v>Frustration</c:v>
                </c:pt>
                <c:pt idx="5">
                  <c:v>Stress</c:v>
                </c:pt>
                <c:pt idx="6">
                  <c:v>Depression</c:v>
                </c:pt>
                <c:pt idx="7">
                  <c:v>Loneliness</c:v>
                </c:pt>
                <c:pt idx="8">
                  <c:v>Hopelessness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0.22999999999999998</c:v>
                </c:pt>
                <c:pt idx="1">
                  <c:v>0.15999999999999998</c:v>
                </c:pt>
                <c:pt idx="2">
                  <c:v>0.36000000000000004</c:v>
                </c:pt>
                <c:pt idx="3">
                  <c:v>0.19</c:v>
                </c:pt>
                <c:pt idx="4">
                  <c:v>0.56999999999999995</c:v>
                </c:pt>
                <c:pt idx="5">
                  <c:v>0.79999999999999993</c:v>
                </c:pt>
                <c:pt idx="6">
                  <c:v>0.32000000000000006</c:v>
                </c:pt>
                <c:pt idx="7">
                  <c:v>0.32000000000000006</c:v>
                </c:pt>
                <c:pt idx="8">
                  <c:v>0.29000000000000004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A8A-490D-B2E6-C35FC6DC82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Has debts</c:v>
                </c:pt>
              </c:strCache>
            </c:strRef>
          </c:tx>
          <c:spPr>
            <a:ln w="28575" cap="rnd">
              <a:solidFill>
                <a:schemeClr val="accent4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>
                  <a:lumMod val="60000"/>
                  <a:lumOff val="40000"/>
                </a:schemeClr>
              </a:solidFill>
              <a:ln w="9525">
                <a:solidFill>
                  <a:schemeClr val="accent4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strRef>
              <c:f>Sheet1!$A$2:$A$10</c:f>
              <c:strCache>
                <c:ptCount val="9"/>
                <c:pt idx="0">
                  <c:v>Happiness</c:v>
                </c:pt>
                <c:pt idx="1">
                  <c:v>Joy</c:v>
                </c:pt>
                <c:pt idx="2">
                  <c:v>Gratitude</c:v>
                </c:pt>
                <c:pt idx="3">
                  <c:v>Anger</c:v>
                </c:pt>
                <c:pt idx="4">
                  <c:v>Frustration</c:v>
                </c:pt>
                <c:pt idx="5">
                  <c:v>Stress</c:v>
                </c:pt>
                <c:pt idx="6">
                  <c:v>Depression</c:v>
                </c:pt>
                <c:pt idx="7">
                  <c:v>Loneliness</c:v>
                </c:pt>
                <c:pt idx="8">
                  <c:v>Hopelessness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0.47</c:v>
                </c:pt>
                <c:pt idx="1">
                  <c:v>0.41999999999999993</c:v>
                </c:pt>
                <c:pt idx="2">
                  <c:v>0.5</c:v>
                </c:pt>
                <c:pt idx="3">
                  <c:v>-3.0000000000000027E-2</c:v>
                </c:pt>
                <c:pt idx="4">
                  <c:v>0.36</c:v>
                </c:pt>
                <c:pt idx="5">
                  <c:v>0.55999999999999994</c:v>
                </c:pt>
                <c:pt idx="6">
                  <c:v>-2.9999999999999971E-2</c:v>
                </c:pt>
                <c:pt idx="7">
                  <c:v>1.9999999999999962E-2</c:v>
                </c:pt>
                <c:pt idx="8">
                  <c:v>-1.9999999999999962E-2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09-47B1-981C-383C0400F3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dropLines>
        <c:marker val="1"/>
        <c:smooth val="0"/>
        <c:axId val="473830575"/>
        <c:axId val="473829135"/>
      </c:lineChart>
      <c:catAx>
        <c:axId val="473830575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73829135"/>
        <c:crosses val="autoZero"/>
        <c:auto val="1"/>
        <c:lblAlgn val="ctr"/>
        <c:lblOffset val="100"/>
        <c:noMultiLvlLbl val="0"/>
      </c:catAx>
      <c:valAx>
        <c:axId val="473829135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8305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282B2C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79B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55395888606200339"/>
          <c:y val="0.92932120363890836"/>
          <c:w val="0.4363004902963315"/>
          <c:h val="5.72818390703261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685121389724745E-2"/>
          <c:y val="2.578124841404722E-2"/>
          <c:w val="0.96780380757380813"/>
          <c:h val="0.68987081834819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79BFF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085-46FA-839E-CE477F52DCA7}"/>
              </c:ext>
            </c:extLst>
          </c:dPt>
          <c:dPt>
            <c:idx val="1"/>
            <c:invertIfNegative val="0"/>
            <c:bubble3D val="0"/>
            <c:spPr>
              <a:solidFill>
                <a:srgbClr val="E877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4085-46FA-839E-CE477F52DCA7}"/>
              </c:ext>
            </c:extLst>
          </c:dPt>
          <c:dPt>
            <c:idx val="2"/>
            <c:invertIfNegative val="0"/>
            <c:bubble3D val="0"/>
            <c:spPr>
              <a:solidFill>
                <a:srgbClr val="00808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4085-46FA-839E-CE477F52DCA7}"/>
              </c:ext>
            </c:extLst>
          </c:dPt>
          <c:dPt>
            <c:idx val="3"/>
            <c:invertIfNegative val="0"/>
            <c:bubble3D val="0"/>
            <c:spPr>
              <a:solidFill>
                <a:srgbClr val="006DA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4085-46FA-839E-CE477F52DCA7}"/>
              </c:ext>
            </c:extLst>
          </c:dPt>
          <c:dPt>
            <c:idx val="4"/>
            <c:invertIfNegative val="0"/>
            <c:bubble3D val="0"/>
            <c:spPr>
              <a:solidFill>
                <a:srgbClr val="33A7E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4085-46FA-839E-CE477F52DCA7}"/>
              </c:ext>
            </c:extLst>
          </c:dPt>
          <c:dPt>
            <c:idx val="5"/>
            <c:invertIfNegative val="0"/>
            <c:bubble3D val="0"/>
            <c:spPr>
              <a:solidFill>
                <a:srgbClr val="3A5E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4085-46FA-839E-CE477F52DCA7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4085-46FA-839E-CE477F52DCA7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4085-46FA-839E-CE477F52DCA7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579B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4085-46FA-839E-CE477F52DCA7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E8772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4085-46FA-839E-CE477F52DCA7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808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4085-46FA-839E-CE477F52DCA7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4085-46FA-839E-CE477F52DCA7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33A7E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4085-46FA-839E-CE477F52DCA7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3A5E8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4085-46FA-839E-CE477F52DCA7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4085-46FA-839E-CE477F52DCA7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40000"/>
                          <a:lumOff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4085-46FA-839E-CE477F52DC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Sheet1!$A$2:$A$9</c:f>
              <c:strCache>
                <c:ptCount val="8"/>
                <c:pt idx="0">
                  <c:v>20 - 24
years old</c:v>
                </c:pt>
                <c:pt idx="1">
                  <c:v>25 - 30
years old</c:v>
                </c:pt>
                <c:pt idx="2">
                  <c:v>31 - 35
years old</c:v>
                </c:pt>
                <c:pt idx="3">
                  <c:v>Female</c:v>
                </c:pt>
                <c:pt idx="4">
                  <c:v>Male</c:v>
                </c:pt>
                <c:pt idx="5">
                  <c:v>Homeowner</c:v>
                </c:pt>
                <c:pt idx="6">
                  <c:v>Renting</c:v>
                </c:pt>
                <c:pt idx="7">
                  <c:v>Lives at home with parents</c:v>
                </c:pt>
              </c:strCache>
            </c:strRef>
          </c:cat>
          <c:val>
            <c:numRef>
              <c:f>Sheet1!$B$2:$B$9</c:f>
              <c:numCache>
                <c:formatCode>0%</c:formatCode>
                <c:ptCount val="8"/>
                <c:pt idx="0">
                  <c:v>0.314606741573</c:v>
                </c:pt>
                <c:pt idx="1">
                  <c:v>0.35457063711909997</c:v>
                </c:pt>
                <c:pt idx="2">
                  <c:v>0.29255319148940001</c:v>
                </c:pt>
                <c:pt idx="3">
                  <c:v>0.36284722222220001</c:v>
                </c:pt>
                <c:pt idx="4">
                  <c:v>0.26491646778040001</c:v>
                </c:pt>
                <c:pt idx="5">
                  <c:v>0.2307692307692</c:v>
                </c:pt>
                <c:pt idx="6">
                  <c:v>0.41428571428569999</c:v>
                </c:pt>
                <c:pt idx="7">
                  <c:v>0.35294117647060003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85-46FA-839E-CE477F52DCA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6326303"/>
        <c:axId val="146308063"/>
      </c:barChart>
      <c:catAx>
        <c:axId val="146326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none"/>
            <a:tailEnd type="oval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08063"/>
        <c:crosses val="autoZero"/>
        <c:auto val="1"/>
        <c:lblAlgn val="ctr"/>
        <c:lblOffset val="100"/>
        <c:noMultiLvlLbl val="0"/>
      </c:catAx>
      <c:valAx>
        <c:axId val="146308063"/>
        <c:scaling>
          <c:orientation val="minMax"/>
          <c:max val="0.5"/>
        </c:scaling>
        <c:delete val="1"/>
        <c:axPos val="l"/>
        <c:numFmt formatCode="0%" sourceLinked="1"/>
        <c:majorTickMark val="out"/>
        <c:minorTickMark val="none"/>
        <c:tickLblPos val="nextTo"/>
        <c:crossAx val="146326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685121389724745E-2"/>
          <c:y val="2.578124841404722E-2"/>
          <c:w val="0.96780380757380813"/>
          <c:h val="0.705819439820862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rgbClr val="1E314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E314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Yes, I have more than one</c:v>
                </c:pt>
                <c:pt idx="1">
                  <c:v>No, I only have one</c:v>
                </c:pt>
                <c:pt idx="2">
                  <c:v>I do not have a superannuation fund</c:v>
                </c:pt>
                <c:pt idx="3">
                  <c:v>I don’t know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0.1215139442231</c:v>
                </c:pt>
                <c:pt idx="1">
                  <c:v>0.71812749003980003</c:v>
                </c:pt>
                <c:pt idx="2">
                  <c:v>0.1115537848606</c:v>
                </c:pt>
                <c:pt idx="3">
                  <c:v>4.8804780876489998E-2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7F6-44FB-9D4A-A6D4DF2007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20-24 years old</c:v>
                </c:pt>
              </c:strCache>
            </c:strRef>
          </c:tx>
          <c:spPr>
            <a:solidFill>
              <a:srgbClr val="579B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579B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Yes, I have more than one</c:v>
                </c:pt>
                <c:pt idx="1">
                  <c:v>No, I only have one</c:v>
                </c:pt>
                <c:pt idx="2">
                  <c:v>I do not have a superannuation fund</c:v>
                </c:pt>
                <c:pt idx="3">
                  <c:v>I don’t know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0">
                  <c:v>8.614232209738E-2</c:v>
                </c:pt>
                <c:pt idx="1">
                  <c:v>0.61423220973780002</c:v>
                </c:pt>
                <c:pt idx="2">
                  <c:v>0.17602996254680001</c:v>
                </c:pt>
                <c:pt idx="3">
                  <c:v>0.12359550561800001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640-4CBF-80B5-080C60E8D78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25-30 years old</c:v>
                </c:pt>
              </c:strCache>
            </c:strRef>
          </c:tx>
          <c:spPr>
            <a:solidFill>
              <a:srgbClr val="E8772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E8772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Yes, I have more than one</c:v>
                </c:pt>
                <c:pt idx="1">
                  <c:v>No, I only have one</c:v>
                </c:pt>
                <c:pt idx="2">
                  <c:v>I do not have a superannuation fund</c:v>
                </c:pt>
                <c:pt idx="3">
                  <c:v>I don’t know</c:v>
                </c:pt>
              </c:strCache>
            </c:strRef>
          </c:cat>
          <c:val>
            <c:numRef>
              <c:f>Sheet1!$D$2:$D$5</c:f>
              <c:numCache>
                <c:formatCode>0%</c:formatCode>
                <c:ptCount val="4"/>
                <c:pt idx="0">
                  <c:v>0.1301939058172</c:v>
                </c:pt>
                <c:pt idx="1">
                  <c:v>0.74792243767309996</c:v>
                </c:pt>
                <c:pt idx="2">
                  <c:v>9.4182825484759994E-2</c:v>
                </c:pt>
                <c:pt idx="3">
                  <c:v>2.7700831024930001E-2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640-4CBF-80B5-080C60E8D78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31-35 years old</c:v>
                </c:pt>
              </c:strCache>
            </c:strRef>
          </c:tx>
          <c:spPr>
            <a:solidFill>
              <a:srgbClr val="009E9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9E9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Yes, I have more than one</c:v>
                </c:pt>
                <c:pt idx="1">
                  <c:v>No, I only have one</c:v>
                </c:pt>
                <c:pt idx="2">
                  <c:v>I do not have a superannuation fund</c:v>
                </c:pt>
                <c:pt idx="3">
                  <c:v>I don’t know</c:v>
                </c:pt>
              </c:strCache>
            </c:strRef>
          </c:cat>
          <c:val>
            <c:numRef>
              <c:f>Sheet1!$E$2:$E$5</c:f>
              <c:numCache>
                <c:formatCode>0%</c:formatCode>
                <c:ptCount val="4"/>
                <c:pt idx="0">
                  <c:v>0.1382978723404</c:v>
                </c:pt>
                <c:pt idx="1">
                  <c:v>0.76329787234040003</c:v>
                </c:pt>
                <c:pt idx="2">
                  <c:v>8.2446808510639999E-2</c:v>
                </c:pt>
                <c:pt idx="3">
                  <c:v>1.5957446808509999E-2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640-4CBF-80B5-080C60E8D78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6326303"/>
        <c:axId val="146308063"/>
      </c:barChart>
      <c:catAx>
        <c:axId val="146326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oval"/>
            <a:tailEnd type="oval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08063"/>
        <c:crosses val="autoZero"/>
        <c:auto val="1"/>
        <c:lblAlgn val="ctr"/>
        <c:lblOffset val="100"/>
        <c:noMultiLvlLbl val="0"/>
      </c:catAx>
      <c:valAx>
        <c:axId val="146308063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146326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E314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79B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E877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9E9A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rgbClr val="1E314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1E3143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Fees</c:v>
                </c:pt>
                <c:pt idx="1">
                  <c:v>Performance of fund</c:v>
                </c:pt>
                <c:pt idx="2">
                  <c:v>Reputation</c:v>
                </c:pt>
                <c:pt idx="3">
                  <c:v>Insurance coverage</c:v>
                </c:pt>
                <c:pt idx="4">
                  <c:v>Customer experience</c:v>
                </c:pt>
                <c:pt idx="5">
                  <c:v>Investment options</c:v>
                </c:pt>
                <c:pt idx="6">
                  <c:v>Ease of sign-up process</c:v>
                </c:pt>
                <c:pt idx="7">
                  <c:v>Ethical considerations</c:v>
                </c:pt>
                <c:pt idx="8">
                  <c:v>Being my employer’s default fund</c:v>
                </c:pt>
                <c:pt idx="9">
                  <c:v>Digital services</c:v>
                </c:pt>
                <c:pt idx="10">
                  <c:v>Other</c:v>
                </c:pt>
              </c:strCache>
            </c:strRef>
          </c:cat>
          <c:val>
            <c:numRef>
              <c:f>Sheet1!$B$2:$B$12</c:f>
              <c:numCache>
                <c:formatCode>0%</c:formatCode>
                <c:ptCount val="11"/>
                <c:pt idx="0">
                  <c:v>0.44819999999999999</c:v>
                </c:pt>
                <c:pt idx="1">
                  <c:v>0.44119999999999998</c:v>
                </c:pt>
                <c:pt idx="2">
                  <c:v>0.3785</c:v>
                </c:pt>
                <c:pt idx="3">
                  <c:v>0.34360000000000002</c:v>
                </c:pt>
                <c:pt idx="4">
                  <c:v>0.3347</c:v>
                </c:pt>
                <c:pt idx="5">
                  <c:v>0.3327</c:v>
                </c:pt>
                <c:pt idx="6">
                  <c:v>0.26690000000000003</c:v>
                </c:pt>
                <c:pt idx="7">
                  <c:v>0.2082</c:v>
                </c:pt>
                <c:pt idx="8">
                  <c:v>0.19520000000000001</c:v>
                </c:pt>
                <c:pt idx="9">
                  <c:v>0.17929999999999999</c:v>
                </c:pt>
                <c:pt idx="10">
                  <c:v>1.49E-2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66-4527-BC10-7A9C7BB6735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6000000000000000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Has more than one Super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Fees</c:v>
                </c:pt>
                <c:pt idx="1">
                  <c:v>Performance of fund</c:v>
                </c:pt>
                <c:pt idx="2">
                  <c:v>Reputation</c:v>
                </c:pt>
                <c:pt idx="3">
                  <c:v>Insurance coverage</c:v>
                </c:pt>
                <c:pt idx="4">
                  <c:v>Customer experience</c:v>
                </c:pt>
                <c:pt idx="5">
                  <c:v>Investment options</c:v>
                </c:pt>
                <c:pt idx="6">
                  <c:v>Ease of sign-up process</c:v>
                </c:pt>
                <c:pt idx="7">
                  <c:v>Ethical considerations</c:v>
                </c:pt>
                <c:pt idx="8">
                  <c:v>Being my employer’s default fund</c:v>
                </c:pt>
                <c:pt idx="9">
                  <c:v>Digital services</c:v>
                </c:pt>
                <c:pt idx="10">
                  <c:v>Other</c:v>
                </c:pt>
              </c:strCache>
            </c:strRef>
          </c:cat>
          <c:val>
            <c:numRef>
              <c:f>Sheet1!$H$2:$H$12</c:f>
              <c:numCache>
                <c:formatCode>0%</c:formatCode>
                <c:ptCount val="11"/>
                <c:pt idx="0">
                  <c:v>0.34429999999999999</c:v>
                </c:pt>
                <c:pt idx="1">
                  <c:v>0.47539999999999999</c:v>
                </c:pt>
                <c:pt idx="2">
                  <c:v>0.38519999999999999</c:v>
                </c:pt>
                <c:pt idx="3">
                  <c:v>0.40160000000000001</c:v>
                </c:pt>
                <c:pt idx="4">
                  <c:v>0.38519999999999999</c:v>
                </c:pt>
                <c:pt idx="5">
                  <c:v>0.39340000000000003</c:v>
                </c:pt>
                <c:pt idx="6">
                  <c:v>0.22950000000000001</c:v>
                </c:pt>
                <c:pt idx="7">
                  <c:v>0.24590000000000001</c:v>
                </c:pt>
                <c:pt idx="8">
                  <c:v>0.25409999999999999</c:v>
                </c:pt>
                <c:pt idx="9">
                  <c:v>0.2213</c:v>
                </c:pt>
                <c:pt idx="10">
                  <c:v>8.2000000000000007E-3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EE-4865-9EE4-30E8765FD05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6000000000000000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20 - 24 years old</c:v>
                </c:pt>
              </c:strCache>
            </c:strRef>
          </c:tx>
          <c:spPr>
            <a:solidFill>
              <a:srgbClr val="579B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579B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Fees</c:v>
                </c:pt>
                <c:pt idx="1">
                  <c:v>Performance of fund</c:v>
                </c:pt>
                <c:pt idx="2">
                  <c:v>Reputation</c:v>
                </c:pt>
                <c:pt idx="3">
                  <c:v>Insurance coverage</c:v>
                </c:pt>
                <c:pt idx="4">
                  <c:v>Customer experience</c:v>
                </c:pt>
                <c:pt idx="5">
                  <c:v>Investment options</c:v>
                </c:pt>
                <c:pt idx="6">
                  <c:v>Ease of sign-up process</c:v>
                </c:pt>
                <c:pt idx="7">
                  <c:v>Ethical considerations</c:v>
                </c:pt>
                <c:pt idx="8">
                  <c:v>Being my employer’s default fund</c:v>
                </c:pt>
                <c:pt idx="9">
                  <c:v>Digital services</c:v>
                </c:pt>
                <c:pt idx="10">
                  <c:v>Other</c:v>
                </c:pt>
              </c:strCache>
            </c:strRef>
          </c:cat>
          <c:val>
            <c:numRef>
              <c:f>Sheet1!$C$2:$C$12</c:f>
              <c:numCache>
                <c:formatCode>0%</c:formatCode>
                <c:ptCount val="11"/>
                <c:pt idx="0">
                  <c:v>0.42320000000000002</c:v>
                </c:pt>
                <c:pt idx="1">
                  <c:v>0.37080000000000002</c:v>
                </c:pt>
                <c:pt idx="2">
                  <c:v>0.35959999999999998</c:v>
                </c:pt>
                <c:pt idx="3">
                  <c:v>0.32579999999999998</c:v>
                </c:pt>
                <c:pt idx="4">
                  <c:v>0.36699999999999999</c:v>
                </c:pt>
                <c:pt idx="5">
                  <c:v>0.29210000000000003</c:v>
                </c:pt>
                <c:pt idx="6">
                  <c:v>0.31840000000000002</c:v>
                </c:pt>
                <c:pt idx="7">
                  <c:v>0.191</c:v>
                </c:pt>
                <c:pt idx="8">
                  <c:v>0.191</c:v>
                </c:pt>
                <c:pt idx="9">
                  <c:v>0.15359999999999999</c:v>
                </c:pt>
                <c:pt idx="10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90-4243-8B13-D57441C41E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6000000000000000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25 - 30 years old</c:v>
                </c:pt>
              </c:strCache>
            </c:strRef>
          </c:tx>
          <c:spPr>
            <a:solidFill>
              <a:srgbClr val="E8772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E8772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Fees</c:v>
                </c:pt>
                <c:pt idx="1">
                  <c:v>Performance of fund</c:v>
                </c:pt>
                <c:pt idx="2">
                  <c:v>Reputation</c:v>
                </c:pt>
                <c:pt idx="3">
                  <c:v>Insurance coverage</c:v>
                </c:pt>
                <c:pt idx="4">
                  <c:v>Customer experience</c:v>
                </c:pt>
                <c:pt idx="5">
                  <c:v>Investment options</c:v>
                </c:pt>
                <c:pt idx="6">
                  <c:v>Ease of sign-up process</c:v>
                </c:pt>
                <c:pt idx="7">
                  <c:v>Ethical considerations</c:v>
                </c:pt>
                <c:pt idx="8">
                  <c:v>Being my employer’s default fund</c:v>
                </c:pt>
                <c:pt idx="9">
                  <c:v>Digital services</c:v>
                </c:pt>
                <c:pt idx="10">
                  <c:v>Other</c:v>
                </c:pt>
              </c:strCache>
            </c:strRef>
          </c:cat>
          <c:val>
            <c:numRef>
              <c:f>Sheet1!$D$2:$D$12</c:f>
              <c:numCache>
                <c:formatCode>0%</c:formatCode>
                <c:ptCount val="11"/>
                <c:pt idx="0">
                  <c:v>0.42380000000000001</c:v>
                </c:pt>
                <c:pt idx="1">
                  <c:v>0.44319999999999998</c:v>
                </c:pt>
                <c:pt idx="2">
                  <c:v>0.3629</c:v>
                </c:pt>
                <c:pt idx="3">
                  <c:v>0.33800000000000002</c:v>
                </c:pt>
                <c:pt idx="4">
                  <c:v>0.2964</c:v>
                </c:pt>
                <c:pt idx="5">
                  <c:v>0.374</c:v>
                </c:pt>
                <c:pt idx="6">
                  <c:v>0.25209999999999999</c:v>
                </c:pt>
                <c:pt idx="7">
                  <c:v>0.21049999999999999</c:v>
                </c:pt>
                <c:pt idx="8">
                  <c:v>0.20499999999999999</c:v>
                </c:pt>
                <c:pt idx="9">
                  <c:v>0.18279999999999999</c:v>
                </c:pt>
                <c:pt idx="10">
                  <c:v>1.11E-2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D0-4F7D-B1B3-9DB2F8B36E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6000000000000000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31 - 35 years old</c:v>
                </c:pt>
              </c:strCache>
            </c:strRef>
          </c:tx>
          <c:spPr>
            <a:solidFill>
              <a:srgbClr val="009E9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9E9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</c:f>
              <c:strCache>
                <c:ptCount val="11"/>
                <c:pt idx="0">
                  <c:v>Fees</c:v>
                </c:pt>
                <c:pt idx="1">
                  <c:v>Performance of fund</c:v>
                </c:pt>
                <c:pt idx="2">
                  <c:v>Reputation</c:v>
                </c:pt>
                <c:pt idx="3">
                  <c:v>Insurance coverage</c:v>
                </c:pt>
                <c:pt idx="4">
                  <c:v>Customer experience</c:v>
                </c:pt>
                <c:pt idx="5">
                  <c:v>Investment options</c:v>
                </c:pt>
                <c:pt idx="6">
                  <c:v>Ease of sign-up process</c:v>
                </c:pt>
                <c:pt idx="7">
                  <c:v>Ethical considerations</c:v>
                </c:pt>
                <c:pt idx="8">
                  <c:v>Being my employer’s default fund</c:v>
                </c:pt>
                <c:pt idx="9">
                  <c:v>Digital services</c:v>
                </c:pt>
                <c:pt idx="10">
                  <c:v>Other</c:v>
                </c:pt>
              </c:strCache>
            </c:strRef>
          </c:cat>
          <c:val>
            <c:numRef>
              <c:f>Sheet1!$E$2:$E$12</c:f>
              <c:numCache>
                <c:formatCode>0%</c:formatCode>
                <c:ptCount val="11"/>
                <c:pt idx="0">
                  <c:v>0.4894</c:v>
                </c:pt>
                <c:pt idx="1">
                  <c:v>0.4894</c:v>
                </c:pt>
                <c:pt idx="2">
                  <c:v>0.40689999999999998</c:v>
                </c:pt>
                <c:pt idx="3">
                  <c:v>0.36170000000000002</c:v>
                </c:pt>
                <c:pt idx="4">
                  <c:v>0.34839999999999999</c:v>
                </c:pt>
                <c:pt idx="5">
                  <c:v>0.32179999999999997</c:v>
                </c:pt>
                <c:pt idx="6">
                  <c:v>0.2447</c:v>
                </c:pt>
                <c:pt idx="7">
                  <c:v>0.21809999999999999</c:v>
                </c:pt>
                <c:pt idx="8">
                  <c:v>0.1888</c:v>
                </c:pt>
                <c:pt idx="9">
                  <c:v>0.19409999999999999</c:v>
                </c:pt>
                <c:pt idx="10">
                  <c:v>8.0000000000000002E-3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65-4512-89A1-D2D80F96B1B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6000000000000000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069954569511528E-2"/>
          <c:y val="8.6805674962076487E-2"/>
          <c:w val="0.97386009086097691"/>
          <c:h val="0.5711949440413279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20 - 24 years old</c:v>
                </c:pt>
              </c:strCache>
            </c:strRef>
          </c:tx>
          <c:spPr>
            <a:solidFill>
              <a:srgbClr val="579BFF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2.3763553762748235E-3"/>
                  <c:y val="-2.69593389485178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5FF-4DA3-87AC-1387DFA2601E}"/>
                </c:ext>
              </c:extLst>
            </c:dLbl>
            <c:dLbl>
              <c:idx val="5"/>
              <c:layout>
                <c:manualLayout>
                  <c:x val="-1.1881776881374117E-3"/>
                  <c:y val="1.078373557940704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1DF-41ED-9844-29FEE7B741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579B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Sheet1!$A$2:$A$7</c:f>
              <c:strCache>
                <c:ptCount val="6"/>
                <c:pt idx="0">
                  <c:v>I trust my super</c:v>
                </c:pt>
                <c:pt idx="1">
                  <c:v>I feel well-informed of my super options</c:v>
                </c:pt>
                <c:pt idx="2">
                  <c:v>My super cares about me</c:v>
                </c:pt>
                <c:pt idx="3">
                  <c:v>I will have enough in my super to fund my retirement</c:v>
                </c:pt>
                <c:pt idx="4">
                  <c:v>I often contribute additional funds to my super account beyond my employer’s contributions</c:v>
                </c:pt>
                <c:pt idx="5">
                  <c:v>I am likely to switch my super in the next 12 months</c:v>
                </c:pt>
              </c:strCache>
            </c:strRef>
          </c:cat>
          <c:val>
            <c:numRef>
              <c:f>Sheet1!$C$2:$C$7</c:f>
              <c:numCache>
                <c:formatCode>0%</c:formatCode>
                <c:ptCount val="6"/>
                <c:pt idx="0">
                  <c:v>0.57219251336900001</c:v>
                </c:pt>
                <c:pt idx="1">
                  <c:v>0.4224598930481</c:v>
                </c:pt>
                <c:pt idx="2">
                  <c:v>0.47058823529409999</c:v>
                </c:pt>
                <c:pt idx="3">
                  <c:v>0.39572192513370003</c:v>
                </c:pt>
                <c:pt idx="4">
                  <c:v>0.32085561497330001</c:v>
                </c:pt>
                <c:pt idx="5">
                  <c:v>0.2406417112299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FF-4DA3-87AC-1387DFA260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25 - 30 years old</c:v>
                </c:pt>
              </c:strCache>
            </c:strRef>
          </c:tx>
          <c:spPr>
            <a:solidFill>
              <a:srgbClr val="E8772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5.3701889211879869E-5"/>
                  <c:y val="-3.85001640005231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F46-4508-A1D6-1E3C0E2921CA}"/>
                </c:ext>
              </c:extLst>
            </c:dLbl>
            <c:dLbl>
              <c:idx val="1"/>
              <c:layout>
                <c:manualLayout>
                  <c:x val="-1.2418795773493352E-3"/>
                  <c:y val="3.211756549299233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F46-4508-A1D6-1E3C0E2921CA}"/>
                </c:ext>
              </c:extLst>
            </c:dLbl>
            <c:dLbl>
              <c:idx val="2"/>
              <c:layout>
                <c:manualLayout>
                  <c:x val="0"/>
                  <c:y val="8.0878016845553069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1DF-41ED-9844-29FEE7B74168}"/>
                </c:ext>
              </c:extLst>
            </c:dLbl>
            <c:dLbl>
              <c:idx val="4"/>
              <c:layout>
                <c:manualLayout>
                  <c:x val="0"/>
                  <c:y val="9.43396226415094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1DF-41ED-9844-29FEE7B74168}"/>
                </c:ext>
              </c:extLst>
            </c:dLbl>
            <c:dLbl>
              <c:idx val="5"/>
              <c:layout>
                <c:manualLayout>
                  <c:x val="0"/>
                  <c:y val="4.93950281884295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1DF-41ED-9844-29FEE7B74168}"/>
                </c:ext>
              </c:extLst>
            </c:dLbl>
            <c:spPr>
              <a:solidFill>
                <a:schemeClr val="bg2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E8772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 trust my super</c:v>
                </c:pt>
                <c:pt idx="1">
                  <c:v>I feel well-informed of my super options</c:v>
                </c:pt>
                <c:pt idx="2">
                  <c:v>My super cares about me</c:v>
                </c:pt>
                <c:pt idx="3">
                  <c:v>I will have enough in my super to fund my retirement</c:v>
                </c:pt>
                <c:pt idx="4">
                  <c:v>I often contribute additional funds to my super account beyond my employer’s contributions</c:v>
                </c:pt>
                <c:pt idx="5">
                  <c:v>I am likely to switch my super in the next 12 months</c:v>
                </c:pt>
              </c:strCache>
            </c:strRef>
          </c:cat>
          <c:val>
            <c:numRef>
              <c:f>Sheet1!$D$2:$D$7</c:f>
              <c:numCache>
                <c:formatCode>0%</c:formatCode>
                <c:ptCount val="6"/>
                <c:pt idx="0">
                  <c:v>0.64037854889589996</c:v>
                </c:pt>
                <c:pt idx="1">
                  <c:v>0.53943217665620002</c:v>
                </c:pt>
                <c:pt idx="2">
                  <c:v>0.45741324921139997</c:v>
                </c:pt>
                <c:pt idx="3">
                  <c:v>0.48580441640380001</c:v>
                </c:pt>
                <c:pt idx="4">
                  <c:v>0.42271293375390001</c:v>
                </c:pt>
                <c:pt idx="5">
                  <c:v>0.27444794952680002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5FF-4DA3-87AC-1387DFA260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31 - 35 years old</c:v>
                </c:pt>
              </c:strCache>
            </c:strRef>
          </c:tx>
          <c:spPr>
            <a:solidFill>
              <a:srgbClr val="009E9A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0"/>
                  <c:y val="5.718069030600449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F46-4508-A1D6-1E3C0E2921CA}"/>
                </c:ext>
              </c:extLst>
            </c:dLbl>
            <c:dLbl>
              <c:idx val="3"/>
              <c:layout>
                <c:manualLayout>
                  <c:x val="0"/>
                  <c:y val="2.695933894851785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F46-4508-A1D6-1E3C0E2921CA}"/>
                </c:ext>
              </c:extLst>
            </c:dLbl>
            <c:dLbl>
              <c:idx val="4"/>
              <c:layout>
                <c:manualLayout>
                  <c:x val="1.1881776881373246E-3"/>
                  <c:y val="1.347966947425887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F46-4508-A1D6-1E3C0E2921CA}"/>
                </c:ext>
              </c:extLst>
            </c:dLbl>
            <c:dLbl>
              <c:idx val="5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1DF-41ED-9844-29FEE7B741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9E9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 trust my super</c:v>
                </c:pt>
                <c:pt idx="1">
                  <c:v>I feel well-informed of my super options</c:v>
                </c:pt>
                <c:pt idx="2">
                  <c:v>My super cares about me</c:v>
                </c:pt>
                <c:pt idx="3">
                  <c:v>I will have enough in my super to fund my retirement</c:v>
                </c:pt>
                <c:pt idx="4">
                  <c:v>I often contribute additional funds to my super account beyond my employer’s contributions</c:v>
                </c:pt>
                <c:pt idx="5">
                  <c:v>I am likely to switch my super in the next 12 months</c:v>
                </c:pt>
              </c:strCache>
            </c:strRef>
          </c:cat>
          <c:val>
            <c:numRef>
              <c:f>Sheet1!$E$2:$E$7</c:f>
              <c:numCache>
                <c:formatCode>0%</c:formatCode>
                <c:ptCount val="6"/>
                <c:pt idx="0">
                  <c:v>0.62241887905600002</c:v>
                </c:pt>
                <c:pt idx="1">
                  <c:v>0.54867256637170003</c:v>
                </c:pt>
                <c:pt idx="2">
                  <c:v>0.50442477876110003</c:v>
                </c:pt>
                <c:pt idx="3">
                  <c:v>0.47197640117989997</c:v>
                </c:pt>
                <c:pt idx="4">
                  <c:v>0.41592920353980001</c:v>
                </c:pt>
                <c:pt idx="5">
                  <c:v>0.26548672566370002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5FF-4DA3-87AC-1387DFA2601E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Has more than one Super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618EB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 trust my super</c:v>
                </c:pt>
                <c:pt idx="1">
                  <c:v>I feel well-informed of my super options</c:v>
                </c:pt>
                <c:pt idx="2">
                  <c:v>My super cares about me</c:v>
                </c:pt>
                <c:pt idx="3">
                  <c:v>I will have enough in my super to fund my retirement</c:v>
                </c:pt>
                <c:pt idx="4">
                  <c:v>I often contribute additional funds to my super account beyond my employer’s contributions</c:v>
                </c:pt>
                <c:pt idx="5">
                  <c:v>I am likely to switch my super in the next 12 months</c:v>
                </c:pt>
              </c:strCache>
            </c:strRef>
          </c:cat>
          <c:val>
            <c:numRef>
              <c:f>Sheet1!$F$2:$F$7</c:f>
              <c:numCache>
                <c:formatCode>0%</c:formatCode>
                <c:ptCount val="6"/>
                <c:pt idx="0">
                  <c:v>0.77049180327870004</c:v>
                </c:pt>
                <c:pt idx="1">
                  <c:v>0.72131147540980001</c:v>
                </c:pt>
                <c:pt idx="2">
                  <c:v>0.6885245901639</c:v>
                </c:pt>
                <c:pt idx="3">
                  <c:v>0.74590163934429998</c:v>
                </c:pt>
                <c:pt idx="4">
                  <c:v>0.60655737704919999</c:v>
                </c:pt>
                <c:pt idx="5">
                  <c:v>0.46721311475409999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FF-4DA3-87AC-1387DFA260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563784943"/>
        <c:axId val="563784463"/>
      </c:barChart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5446309945786363E-2"/>
                  <c:y val="5.9310545686739227E-2"/>
                </c:manualLayout>
              </c:layout>
              <c:spPr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E314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1DF-41ED-9844-29FEE7B74168}"/>
                </c:ext>
              </c:extLst>
            </c:dLbl>
            <c:dLbl>
              <c:idx val="1"/>
              <c:layout>
                <c:manualLayout>
                  <c:x val="-1.425813225764894E-2"/>
                  <c:y val="4.8526810107332133E-2"/>
                </c:manualLayout>
              </c:layout>
              <c:spPr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E314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76C-4D1B-BA59-1DB68263FE95}"/>
                </c:ext>
              </c:extLst>
            </c:dLbl>
            <c:dLbl>
              <c:idx val="2"/>
              <c:layout>
                <c:manualLayout>
                  <c:x val="-1.9010843010198588E-2"/>
                  <c:y val="5.9310545686739276E-2"/>
                </c:manualLayout>
              </c:layout>
              <c:spPr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E314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76C-4D1B-BA59-1DB68263FE95}"/>
                </c:ext>
              </c:extLst>
            </c:dLbl>
            <c:dLbl>
              <c:idx val="3"/>
              <c:layout>
                <c:manualLayout>
                  <c:x val="-1.425813225764894E-2"/>
                  <c:y val="4.5830876212480401E-2"/>
                </c:manualLayout>
              </c:layout>
              <c:spPr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E314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76C-4D1B-BA59-1DB68263FE95}"/>
                </c:ext>
              </c:extLst>
            </c:dLbl>
            <c:dLbl>
              <c:idx val="4"/>
              <c:layout>
                <c:manualLayout>
                  <c:x val="-1.9010843010198588E-2"/>
                  <c:y val="5.661461179188744E-2"/>
                </c:manualLayout>
              </c:layout>
              <c:spPr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E314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76C-4D1B-BA59-1DB68263FE95}"/>
                </c:ext>
              </c:extLst>
            </c:dLbl>
            <c:dLbl>
              <c:idx val="5"/>
              <c:layout>
                <c:manualLayout>
                  <c:x val="-1.1881776881374291E-2"/>
                  <c:y val="6.7398347371294534E-2"/>
                </c:manualLayout>
              </c:layout>
              <c:spPr>
                <a:solidFill>
                  <a:schemeClr val="bg2"/>
                </a:solidFill>
                <a:ln>
                  <a:solidFill>
                    <a:schemeClr val="tx1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1E314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1DF-41ED-9844-29FEE7B7416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579B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I trust my super</c:v>
                </c:pt>
                <c:pt idx="1">
                  <c:v>I feel well-informed of my super options</c:v>
                </c:pt>
                <c:pt idx="2">
                  <c:v>My super cares about me</c:v>
                </c:pt>
                <c:pt idx="3">
                  <c:v>I will have enough in my super to fund my retirement</c:v>
                </c:pt>
                <c:pt idx="4">
                  <c:v>I often contribute additional funds to my super account beyond my employer’s contributions</c:v>
                </c:pt>
                <c:pt idx="5">
                  <c:v>I am likely to switch my super in the next 12 months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0.61803084223009996</c:v>
                </c:pt>
                <c:pt idx="1">
                  <c:v>0.51720047449579998</c:v>
                </c:pt>
                <c:pt idx="2">
                  <c:v>0.47924080664289997</c:v>
                </c:pt>
                <c:pt idx="3">
                  <c:v>0.46026097271650002</c:v>
                </c:pt>
                <c:pt idx="4">
                  <c:v>0.39739027283509998</c:v>
                </c:pt>
                <c:pt idx="5">
                  <c:v>0.26334519572949999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5FF-4DA3-87AC-1387DFA260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63784943"/>
        <c:axId val="563784463"/>
      </c:lineChart>
      <c:catAx>
        <c:axId val="5637849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oval"/>
            <a:tailEnd type="oval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3784463"/>
        <c:crosses val="autoZero"/>
        <c:auto val="1"/>
        <c:lblAlgn val="ctr"/>
        <c:lblOffset val="100"/>
        <c:noMultiLvlLbl val="0"/>
      </c:catAx>
      <c:valAx>
        <c:axId val="563784463"/>
        <c:scaling>
          <c:orientation val="minMax"/>
          <c:max val="0.85000000000000009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5637849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79B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E877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9E9A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618EB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27187563765146106"/>
          <c:y val="2.8590345153002247E-3"/>
          <c:w val="0.72812436234853894"/>
          <c:h val="5.51694214016393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206164978014502E-2"/>
          <c:y val="3.5134778175371119E-2"/>
          <c:w val="0.96780380757380813"/>
          <c:h val="0.687282155625055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tx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I buy and sell stocks 
using direct trading platforms</c:v>
                </c:pt>
                <c:pt idx="1">
                  <c:v>I buy and sell stocks, but I don’t use direct trading platforms to do this</c:v>
                </c:pt>
                <c:pt idx="2">
                  <c:v>No, I don’t buy and sell stocks or use direct trading platforms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0.2908366533865</c:v>
                </c:pt>
                <c:pt idx="1">
                  <c:v>0.1195219123506</c:v>
                </c:pt>
                <c:pt idx="2">
                  <c:v>0.58964143426290005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D3-406A-B28E-A2268E15DC3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20 - 24 years old</c:v>
                </c:pt>
              </c:strCache>
            </c:strRef>
          </c:tx>
          <c:spPr>
            <a:solidFill>
              <a:srgbClr val="579B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579B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I buy and sell stocks 
using direct trading platforms</c:v>
                </c:pt>
                <c:pt idx="1">
                  <c:v>I buy and sell stocks, but I don’t use direct trading platforms to do this</c:v>
                </c:pt>
                <c:pt idx="2">
                  <c:v>No, I don’t buy and sell stocks or use direct trading platforms</c:v>
                </c:pt>
              </c:strCache>
            </c:strRef>
          </c:cat>
          <c:val>
            <c:numRef>
              <c:f>Sheet1!$C$2:$C$4</c:f>
              <c:numCache>
                <c:formatCode>0%</c:formatCode>
                <c:ptCount val="3"/>
                <c:pt idx="0">
                  <c:v>0.17602996254680001</c:v>
                </c:pt>
                <c:pt idx="1">
                  <c:v>0.1385767790262</c:v>
                </c:pt>
                <c:pt idx="2">
                  <c:v>0.68539325842700005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D3-406A-B28E-A2268E15DC3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25 - 30 years old</c:v>
                </c:pt>
              </c:strCache>
            </c:strRef>
          </c:tx>
          <c:spPr>
            <a:solidFill>
              <a:srgbClr val="E8772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E8772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I buy and sell stocks 
using direct trading platforms</c:v>
                </c:pt>
                <c:pt idx="1">
                  <c:v>I buy and sell stocks, but I don’t use direct trading platforms to do this</c:v>
                </c:pt>
                <c:pt idx="2">
                  <c:v>No, I don’t buy and sell stocks or use direct trading platforms</c:v>
                </c:pt>
              </c:strCache>
            </c:strRef>
          </c:cat>
          <c:val>
            <c:numRef>
              <c:f>Sheet1!$D$2:$D$4</c:f>
              <c:numCache>
                <c:formatCode>0%</c:formatCode>
                <c:ptCount val="3"/>
                <c:pt idx="0">
                  <c:v>0.31301939058169997</c:v>
                </c:pt>
                <c:pt idx="1">
                  <c:v>0.1024930747922</c:v>
                </c:pt>
                <c:pt idx="2">
                  <c:v>0.584487534626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D3-406A-B28E-A2268E15DC3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31 - 35 years old</c:v>
                </c:pt>
              </c:strCache>
            </c:strRef>
          </c:tx>
          <c:spPr>
            <a:solidFill>
              <a:srgbClr val="009E9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9E9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Yes, I buy and sell stocks 
using direct trading platforms</c:v>
                </c:pt>
                <c:pt idx="1">
                  <c:v>I buy and sell stocks, but I don’t use direct trading platforms to do this</c:v>
                </c:pt>
                <c:pt idx="2">
                  <c:v>No, I don’t buy and sell stocks or use direct trading platforms</c:v>
                </c:pt>
              </c:strCache>
            </c:strRef>
          </c:cat>
          <c:val>
            <c:numRef>
              <c:f>Sheet1!$E$2:$E$4</c:f>
              <c:numCache>
                <c:formatCode>0%</c:formatCode>
                <c:ptCount val="3"/>
                <c:pt idx="0">
                  <c:v>0.35106382978720002</c:v>
                </c:pt>
                <c:pt idx="1">
                  <c:v>0.1223404255319</c:v>
                </c:pt>
                <c:pt idx="2">
                  <c:v>0.52659574468089998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D3-406A-B28E-A2268E15DC3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6326303"/>
        <c:axId val="146308063"/>
      </c:barChart>
      <c:catAx>
        <c:axId val="146326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oval"/>
            <a:tailEnd type="oval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08063"/>
        <c:crosses val="autoZero"/>
        <c:auto val="1"/>
        <c:lblAlgn val="ctr"/>
        <c:lblOffset val="100"/>
        <c:noMultiLvlLbl val="0"/>
      </c:catAx>
      <c:valAx>
        <c:axId val="146308063"/>
        <c:scaling>
          <c:orientation val="minMax"/>
          <c:max val="0.8"/>
        </c:scaling>
        <c:delete val="1"/>
        <c:axPos val="l"/>
        <c:numFmt formatCode="0%" sourceLinked="1"/>
        <c:majorTickMark val="out"/>
        <c:minorTickMark val="none"/>
        <c:tickLblPos val="nextTo"/>
        <c:crossAx val="146326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1E3143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79B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E8772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9E9A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Social media platforms</c:v>
                </c:pt>
                <c:pt idx="1">
                  <c:v>Friends or family members</c:v>
                </c:pt>
                <c:pt idx="2">
                  <c:v>News websites or financial media outlets</c:v>
                </c:pt>
                <c:pt idx="3">
                  <c:v>Online communities</c:v>
                </c:pt>
                <c:pt idx="4">
                  <c:v>My family’s financial adviser</c:v>
                </c:pt>
                <c:pt idx="5">
                  <c:v>Investment newsletters or publications</c:v>
                </c:pt>
                <c:pt idx="6">
                  <c:v>My personal financial adviser</c:v>
                </c:pt>
                <c:pt idx="7">
                  <c:v>Colleagues</c:v>
                </c:pt>
                <c:pt idx="8">
                  <c:v>Invest seminars or workshops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0.44174757281549998</c:v>
                </c:pt>
                <c:pt idx="1">
                  <c:v>0.43203883495149997</c:v>
                </c:pt>
                <c:pt idx="2">
                  <c:v>0.40291262135919997</c:v>
                </c:pt>
                <c:pt idx="3">
                  <c:v>0.38106796116500002</c:v>
                </c:pt>
                <c:pt idx="4">
                  <c:v>0.2669902912621</c:v>
                </c:pt>
                <c:pt idx="5">
                  <c:v>0.24029126213589999</c:v>
                </c:pt>
                <c:pt idx="6">
                  <c:v>0.20873786407770001</c:v>
                </c:pt>
                <c:pt idx="7">
                  <c:v>0.20631067961169999</c:v>
                </c:pt>
                <c:pt idx="8">
                  <c:v>0.19660194174760001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77E-4708-A6C0-3FF25A5D23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6000000000000000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Investing via direct trading platforms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Social media platforms</c:v>
                </c:pt>
                <c:pt idx="1">
                  <c:v>Friends or family members</c:v>
                </c:pt>
                <c:pt idx="2">
                  <c:v>News websites or financial media outlets</c:v>
                </c:pt>
                <c:pt idx="3">
                  <c:v>Online communities</c:v>
                </c:pt>
                <c:pt idx="4">
                  <c:v>My family’s financial adviser</c:v>
                </c:pt>
                <c:pt idx="5">
                  <c:v>Investment newsletters or publications</c:v>
                </c:pt>
                <c:pt idx="6">
                  <c:v>My personal financial adviser</c:v>
                </c:pt>
                <c:pt idx="7">
                  <c:v>Colleagues</c:v>
                </c:pt>
                <c:pt idx="8">
                  <c:v>Invest seminars or workshops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0.47602739726030002</c:v>
                </c:pt>
                <c:pt idx="1">
                  <c:v>0.44178082191779999</c:v>
                </c:pt>
                <c:pt idx="2">
                  <c:v>0.4554794520548</c:v>
                </c:pt>
                <c:pt idx="3">
                  <c:v>0.40068493150680001</c:v>
                </c:pt>
                <c:pt idx="4">
                  <c:v>0.29109589041099998</c:v>
                </c:pt>
                <c:pt idx="5">
                  <c:v>0.2157534246575</c:v>
                </c:pt>
                <c:pt idx="6">
                  <c:v>0.20890410958899999</c:v>
                </c:pt>
                <c:pt idx="7">
                  <c:v>0.2328767123288</c:v>
                </c:pt>
                <c:pt idx="8">
                  <c:v>0.2054794520548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10-47D5-A88D-2FD3566FB9B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6000000000000000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Lack of achievement/Life progression</c:v>
                </c:pt>
                <c:pt idx="1">
                  <c:v>Financial difficulty</c:v>
                </c:pt>
                <c:pt idx="2">
                  <c:v>Economic uncertainty/Cost of living</c:v>
                </c:pt>
                <c:pt idx="3">
                  <c:v>Dislikes job or career</c:v>
                </c:pt>
                <c:pt idx="4">
                  <c:v>Struggling in life</c:v>
                </c:pt>
              </c:strCache>
            </c:strRef>
          </c:cat>
          <c:val>
            <c:numRef>
              <c:f>Sheet1!$B$2:$B$6</c:f>
              <c:numCache>
                <c:formatCode>0%</c:formatCode>
                <c:ptCount val="5"/>
                <c:pt idx="0">
                  <c:v>0.2888198757764</c:v>
                </c:pt>
                <c:pt idx="1">
                  <c:v>0.18322981366460001</c:v>
                </c:pt>
                <c:pt idx="2">
                  <c:v>0.14285714285709999</c:v>
                </c:pt>
                <c:pt idx="3">
                  <c:v>6.5217391304350003E-2</c:v>
                </c:pt>
                <c:pt idx="4">
                  <c:v>6.5217391304350003E-2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362-430A-9115-80DAA706E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94582160"/>
        <c:axId val="1294587920"/>
      </c:barChart>
      <c:catAx>
        <c:axId val="129458216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294587920"/>
        <c:crosses val="autoZero"/>
        <c:auto val="1"/>
        <c:lblAlgn val="ctr"/>
        <c:lblOffset val="100"/>
        <c:noMultiLvlLbl val="0"/>
      </c:catAx>
      <c:valAx>
        <c:axId val="1294587920"/>
        <c:scaling>
          <c:orientation val="minMax"/>
          <c:max val="0.4"/>
        </c:scaling>
        <c:delete val="1"/>
        <c:axPos val="t"/>
        <c:numFmt formatCode="0%" sourceLinked="1"/>
        <c:majorTickMark val="none"/>
        <c:minorTickMark val="none"/>
        <c:tickLblPos val="nextTo"/>
        <c:crossAx val="129458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Investing but not using direct trading platforms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Social media platforms</c:v>
                </c:pt>
                <c:pt idx="1">
                  <c:v>Friends or family members</c:v>
                </c:pt>
                <c:pt idx="2">
                  <c:v>News websites or financial media outlets</c:v>
                </c:pt>
                <c:pt idx="3">
                  <c:v>Online communities</c:v>
                </c:pt>
                <c:pt idx="4">
                  <c:v>My family’s financial adviser</c:v>
                </c:pt>
                <c:pt idx="5">
                  <c:v>Investment newsletters or publications</c:v>
                </c:pt>
                <c:pt idx="6">
                  <c:v>My personal financial adviser</c:v>
                </c:pt>
                <c:pt idx="7">
                  <c:v>Colleagues</c:v>
                </c:pt>
                <c:pt idx="8">
                  <c:v>Invest seminars or workshops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0.35833333333329997</c:v>
                </c:pt>
                <c:pt idx="1">
                  <c:v>0.40833333333330002</c:v>
                </c:pt>
                <c:pt idx="2">
                  <c:v>0.27500000000000002</c:v>
                </c:pt>
                <c:pt idx="3">
                  <c:v>0.33333333333330001</c:v>
                </c:pt>
                <c:pt idx="4">
                  <c:v>0.20833333333330001</c:v>
                </c:pt>
                <c:pt idx="5">
                  <c:v>0.3</c:v>
                </c:pt>
                <c:pt idx="6">
                  <c:v>0.20833333333330001</c:v>
                </c:pt>
                <c:pt idx="7">
                  <c:v>0.1416666666667</c:v>
                </c:pt>
                <c:pt idx="8">
                  <c:v>0.17499999999999999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6C-4407-B261-E5312C1ACAE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60000000000000009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Health</c:v>
                </c:pt>
                <c:pt idx="1">
                  <c:v>Auto</c:v>
                </c:pt>
                <c:pt idx="2">
                  <c:v>Life</c:v>
                </c:pt>
                <c:pt idx="3">
                  <c:v>Home and contents</c:v>
                </c:pt>
                <c:pt idx="4">
                  <c:v>Travel</c:v>
                </c:pt>
                <c:pt idx="5">
                  <c:v>Pet</c:v>
                </c:pt>
                <c:pt idx="6">
                  <c:v>Income protection</c:v>
                </c:pt>
                <c:pt idx="7">
                  <c:v>Device</c:v>
                </c:pt>
                <c:pt idx="8">
                  <c:v>Landlord</c:v>
                </c:pt>
                <c:pt idx="9">
                  <c:v>Renters</c:v>
                </c:pt>
                <c:pt idx="10">
                  <c:v>Disability</c:v>
                </c:pt>
                <c:pt idx="11">
                  <c:v>Other</c:v>
                </c:pt>
                <c:pt idx="12">
                  <c:v>I don’t have any insurance</c:v>
                </c:pt>
              </c:strCache>
            </c:strRef>
          </c:cat>
          <c:val>
            <c:numRef>
              <c:f>Sheet1!$B$2:$B$14</c:f>
              <c:numCache>
                <c:formatCode>0%</c:formatCode>
                <c:ptCount val="13"/>
                <c:pt idx="0">
                  <c:v>0.601593625498</c:v>
                </c:pt>
                <c:pt idx="1">
                  <c:v>0.4711155378486</c:v>
                </c:pt>
                <c:pt idx="2">
                  <c:v>0.28486055776890001</c:v>
                </c:pt>
                <c:pt idx="3">
                  <c:v>0.27988047808760003</c:v>
                </c:pt>
                <c:pt idx="4">
                  <c:v>0.21215139442229999</c:v>
                </c:pt>
                <c:pt idx="5">
                  <c:v>0.20816733067730001</c:v>
                </c:pt>
                <c:pt idx="6">
                  <c:v>0.1503984063745</c:v>
                </c:pt>
                <c:pt idx="7">
                  <c:v>8.1673306772910001E-2</c:v>
                </c:pt>
                <c:pt idx="8">
                  <c:v>6.8725099601589998E-2</c:v>
                </c:pt>
                <c:pt idx="9">
                  <c:v>6.0756972111549998E-2</c:v>
                </c:pt>
                <c:pt idx="10">
                  <c:v>5.6772908366529998E-2</c:v>
                </c:pt>
                <c:pt idx="11">
                  <c:v>5.9760956175300001E-3</c:v>
                </c:pt>
                <c:pt idx="12">
                  <c:v>0.1394422310757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E3-48BE-BB9B-24E36F06A24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7500000000000001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20 - 24 years old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Health</c:v>
                </c:pt>
                <c:pt idx="1">
                  <c:v>Auto</c:v>
                </c:pt>
                <c:pt idx="2">
                  <c:v>Life</c:v>
                </c:pt>
                <c:pt idx="3">
                  <c:v>Home and contents</c:v>
                </c:pt>
                <c:pt idx="4">
                  <c:v>Travel</c:v>
                </c:pt>
                <c:pt idx="5">
                  <c:v>Pet</c:v>
                </c:pt>
                <c:pt idx="6">
                  <c:v>Income protection</c:v>
                </c:pt>
                <c:pt idx="7">
                  <c:v>Device</c:v>
                </c:pt>
                <c:pt idx="8">
                  <c:v>Landlord</c:v>
                </c:pt>
                <c:pt idx="9">
                  <c:v>Renters</c:v>
                </c:pt>
                <c:pt idx="10">
                  <c:v>Disability</c:v>
                </c:pt>
                <c:pt idx="11">
                  <c:v>Other</c:v>
                </c:pt>
                <c:pt idx="12">
                  <c:v>I don’t have any insurance</c:v>
                </c:pt>
              </c:strCache>
            </c:strRef>
          </c:cat>
          <c:val>
            <c:numRef>
              <c:f>Sheet1!$C$2:$C$14</c:f>
              <c:numCache>
                <c:formatCode>0%</c:formatCode>
                <c:ptCount val="13"/>
                <c:pt idx="0">
                  <c:v>0.53558052434460002</c:v>
                </c:pt>
                <c:pt idx="1">
                  <c:v>0.31835205992510002</c:v>
                </c:pt>
                <c:pt idx="2">
                  <c:v>0.29213483146070002</c:v>
                </c:pt>
                <c:pt idx="3">
                  <c:v>0.25842696629209999</c:v>
                </c:pt>
                <c:pt idx="4">
                  <c:v>0.2621722846442</c:v>
                </c:pt>
                <c:pt idx="5">
                  <c:v>0.23220973782769999</c:v>
                </c:pt>
                <c:pt idx="6">
                  <c:v>9.3632958801499994E-2</c:v>
                </c:pt>
                <c:pt idx="7">
                  <c:v>0.1011235955056</c:v>
                </c:pt>
                <c:pt idx="8">
                  <c:v>5.9925093632960003E-2</c:v>
                </c:pt>
                <c:pt idx="9">
                  <c:v>6.3670411985020006E-2</c:v>
                </c:pt>
                <c:pt idx="10">
                  <c:v>5.9925093632960003E-2</c:v>
                </c:pt>
                <c:pt idx="11">
                  <c:v>7.4906367041200003E-3</c:v>
                </c:pt>
                <c:pt idx="12">
                  <c:v>0.19475655430710001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7E-479D-B94F-ECD613C115C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7500000000000001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25 - 30 years old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Health</c:v>
                </c:pt>
                <c:pt idx="1">
                  <c:v>Auto</c:v>
                </c:pt>
                <c:pt idx="2">
                  <c:v>Life</c:v>
                </c:pt>
                <c:pt idx="3">
                  <c:v>Home and contents</c:v>
                </c:pt>
                <c:pt idx="4">
                  <c:v>Travel</c:v>
                </c:pt>
                <c:pt idx="5">
                  <c:v>Pet</c:v>
                </c:pt>
                <c:pt idx="6">
                  <c:v>Income protection</c:v>
                </c:pt>
                <c:pt idx="7">
                  <c:v>Device</c:v>
                </c:pt>
                <c:pt idx="8">
                  <c:v>Landlord</c:v>
                </c:pt>
                <c:pt idx="9">
                  <c:v>Renters</c:v>
                </c:pt>
                <c:pt idx="10">
                  <c:v>Disability</c:v>
                </c:pt>
                <c:pt idx="11">
                  <c:v>Other</c:v>
                </c:pt>
                <c:pt idx="12">
                  <c:v>I don’t have any insurance</c:v>
                </c:pt>
              </c:strCache>
            </c:strRef>
          </c:cat>
          <c:val>
            <c:numRef>
              <c:f>Sheet1!$D$2:$D$14</c:f>
              <c:numCache>
                <c:formatCode>0%</c:formatCode>
                <c:ptCount val="13"/>
                <c:pt idx="0">
                  <c:v>0.59556786703599995</c:v>
                </c:pt>
                <c:pt idx="1">
                  <c:v>0.47091412742380001</c:v>
                </c:pt>
                <c:pt idx="2">
                  <c:v>0.28531855955680002</c:v>
                </c:pt>
                <c:pt idx="3">
                  <c:v>0.29916897506930001</c:v>
                </c:pt>
                <c:pt idx="4">
                  <c:v>0.1772853185596</c:v>
                </c:pt>
                <c:pt idx="5">
                  <c:v>0.207756232687</c:v>
                </c:pt>
                <c:pt idx="6">
                  <c:v>0.1357340720222</c:v>
                </c:pt>
                <c:pt idx="7">
                  <c:v>8.8642659279780003E-2</c:v>
                </c:pt>
                <c:pt idx="8">
                  <c:v>8.3102493074789993E-2</c:v>
                </c:pt>
                <c:pt idx="9">
                  <c:v>7.4792243767310002E-2</c:v>
                </c:pt>
                <c:pt idx="10">
                  <c:v>4.4321329639890002E-2</c:v>
                </c:pt>
                <c:pt idx="11">
                  <c:v>5.5401662049860004E-3</c:v>
                </c:pt>
                <c:pt idx="12">
                  <c:v>0.1246537396122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36A-4630-AF0D-DB1FEF55DE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7500000000000001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31 - 35 years old</c:v>
                </c:pt>
              </c:strCache>
            </c:strRef>
          </c:tx>
          <c:spPr>
            <a:solidFill>
              <a:srgbClr val="009E9A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9E9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Sheet1!$A$2:$A$14</c:f>
              <c:strCache>
                <c:ptCount val="13"/>
                <c:pt idx="0">
                  <c:v>Health</c:v>
                </c:pt>
                <c:pt idx="1">
                  <c:v>Auto</c:v>
                </c:pt>
                <c:pt idx="2">
                  <c:v>Life</c:v>
                </c:pt>
                <c:pt idx="3">
                  <c:v>Home and contents</c:v>
                </c:pt>
                <c:pt idx="4">
                  <c:v>Travel</c:v>
                </c:pt>
                <c:pt idx="5">
                  <c:v>Pet</c:v>
                </c:pt>
                <c:pt idx="6">
                  <c:v>Income protection</c:v>
                </c:pt>
                <c:pt idx="7">
                  <c:v>Device</c:v>
                </c:pt>
                <c:pt idx="8">
                  <c:v>Landlord</c:v>
                </c:pt>
                <c:pt idx="9">
                  <c:v>Renters</c:v>
                </c:pt>
                <c:pt idx="10">
                  <c:v>Disability</c:v>
                </c:pt>
                <c:pt idx="11">
                  <c:v>Other</c:v>
                </c:pt>
                <c:pt idx="12">
                  <c:v>I don’t have any insurance</c:v>
                </c:pt>
              </c:strCache>
            </c:strRef>
          </c:cat>
          <c:val>
            <c:numRef>
              <c:f>Sheet1!$E$2:$E$14</c:f>
              <c:numCache>
                <c:formatCode>0%</c:formatCode>
                <c:ptCount val="13"/>
                <c:pt idx="0">
                  <c:v>0.65425531914890001</c:v>
                </c:pt>
                <c:pt idx="1">
                  <c:v>0.57978723404260002</c:v>
                </c:pt>
                <c:pt idx="2">
                  <c:v>0.27925531914890001</c:v>
                </c:pt>
                <c:pt idx="3">
                  <c:v>0.27659574468089998</c:v>
                </c:pt>
                <c:pt idx="4">
                  <c:v>0.21010638297869999</c:v>
                </c:pt>
                <c:pt idx="5">
                  <c:v>0.19148936170210001</c:v>
                </c:pt>
                <c:pt idx="6">
                  <c:v>0.20478723404259999</c:v>
                </c:pt>
                <c:pt idx="7">
                  <c:v>6.1170212765959998E-2</c:v>
                </c:pt>
                <c:pt idx="8">
                  <c:v>6.1170212765959998E-2</c:v>
                </c:pt>
                <c:pt idx="9">
                  <c:v>4.5212765957450003E-2</c:v>
                </c:pt>
                <c:pt idx="10">
                  <c:v>6.6489361702130004E-2</c:v>
                </c:pt>
                <c:pt idx="11">
                  <c:v>5.3191489361700001E-3</c:v>
                </c:pt>
                <c:pt idx="12">
                  <c:v>0.1143617021277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66-498E-807F-6FDE2EE57B8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75000000000000011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685121389724745E-2"/>
          <c:y val="2.578124841404722E-2"/>
          <c:w val="0.96780380757380813"/>
          <c:h val="0.68987081834819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Directly from insurance company</c:v>
                </c:pt>
                <c:pt idx="1">
                  <c:v>My Superfund</c:v>
                </c:pt>
                <c:pt idx="2">
                  <c:v>My employer</c:v>
                </c:pt>
                <c:pt idx="3">
                  <c:v>My business</c:v>
                </c:pt>
                <c:pt idx="4">
                  <c:v>Other</c:v>
                </c:pt>
                <c:pt idx="5">
                  <c:v>I don’t know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0.61458333333329995</c:v>
                </c:pt>
                <c:pt idx="1">
                  <c:v>0.24305555555559999</c:v>
                </c:pt>
                <c:pt idx="2">
                  <c:v>0.19791666666669999</c:v>
                </c:pt>
                <c:pt idx="3">
                  <c:v>8.6805555555559993E-2</c:v>
                </c:pt>
                <c:pt idx="4">
                  <c:v>2.0833333333330002E-2</c:v>
                </c:pt>
                <c:pt idx="5">
                  <c:v>8.9120370370370003E-2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0F-4DB7-AB41-E1AA0B2700C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6326303"/>
        <c:axId val="146308063"/>
      </c:barChart>
      <c:catAx>
        <c:axId val="1463263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  <a:headEnd type="oval"/>
            <a:tailEnd type="oval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308063"/>
        <c:crosses val="autoZero"/>
        <c:auto val="1"/>
        <c:lblAlgn val="ctr"/>
        <c:lblOffset val="100"/>
        <c:noMultiLvlLbl val="0"/>
      </c:catAx>
      <c:valAx>
        <c:axId val="146308063"/>
        <c:scaling>
          <c:orientation val="minMax"/>
          <c:max val="0.70000000000000007"/>
        </c:scaling>
        <c:delete val="1"/>
        <c:axPos val="l"/>
        <c:numFmt formatCode="0%" sourceLinked="1"/>
        <c:majorTickMark val="out"/>
        <c:minorTickMark val="none"/>
        <c:tickLblPos val="nextTo"/>
        <c:crossAx val="1463263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Overall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Financial constraints</c:v>
                </c:pt>
                <c:pt idx="1">
                  <c:v>Unemployment or unstable employment</c:v>
                </c:pt>
                <c:pt idx="2">
                  <c:v>Lack of awareness about available insurance options</c:v>
                </c:pt>
                <c:pt idx="3">
                  <c:v>Difficulty understanding insurance policies and terms</c:v>
                </c:pt>
                <c:pt idx="4">
                  <c:v>Belief that insurance is unnecessary</c:v>
                </c:pt>
                <c:pt idx="5">
                  <c:v>Pre-existing medical conditions making insurance unaffordable</c:v>
                </c:pt>
                <c:pt idx="6">
                  <c:v>Cultural or familial beliefs against insurance</c:v>
                </c:pt>
                <c:pt idx="7">
                  <c:v>Other</c:v>
                </c:pt>
                <c:pt idx="8">
                  <c:v>I don’t know</c:v>
                </c:pt>
              </c:strCache>
            </c:strRef>
          </c:cat>
          <c:val>
            <c:numRef>
              <c:f>Sheet1!$B$2:$B$10</c:f>
              <c:numCache>
                <c:formatCode>0%</c:formatCode>
                <c:ptCount val="9"/>
                <c:pt idx="0">
                  <c:v>0.40714285714289999</c:v>
                </c:pt>
                <c:pt idx="1">
                  <c:v>0.32142857142859999</c:v>
                </c:pt>
                <c:pt idx="2">
                  <c:v>0.20714285714290001</c:v>
                </c:pt>
                <c:pt idx="3">
                  <c:v>0.16428571428569999</c:v>
                </c:pt>
                <c:pt idx="4">
                  <c:v>0.1</c:v>
                </c:pt>
                <c:pt idx="5">
                  <c:v>7.1428571428569995E-2</c:v>
                </c:pt>
                <c:pt idx="6">
                  <c:v>2.1428571428569999E-2</c:v>
                </c:pt>
                <c:pt idx="7">
                  <c:v>2.857142857143E-2</c:v>
                </c:pt>
                <c:pt idx="8">
                  <c:v>0.2714285714286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E9-41C3-817D-0E093514DA8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70000000000000007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20 - 24 years old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Financial constraints</c:v>
                </c:pt>
                <c:pt idx="1">
                  <c:v>Unemployment or unstable employment</c:v>
                </c:pt>
                <c:pt idx="2">
                  <c:v>Lack of awareness about available insurance options</c:v>
                </c:pt>
                <c:pt idx="3">
                  <c:v>Difficulty understanding insurance policies and terms</c:v>
                </c:pt>
                <c:pt idx="4">
                  <c:v>Belief that insurance is unnecessary</c:v>
                </c:pt>
                <c:pt idx="5">
                  <c:v>Pre-existing medical conditions making insurance unaffordable</c:v>
                </c:pt>
                <c:pt idx="6">
                  <c:v>Cultural or familial beliefs against insurance</c:v>
                </c:pt>
                <c:pt idx="7">
                  <c:v>Other</c:v>
                </c:pt>
                <c:pt idx="8">
                  <c:v>I don’t know</c:v>
                </c:pt>
              </c:strCache>
            </c:strRef>
          </c:cat>
          <c:val>
            <c:numRef>
              <c:f>Sheet1!$C$2:$C$10</c:f>
              <c:numCache>
                <c:formatCode>0%</c:formatCode>
                <c:ptCount val="9"/>
                <c:pt idx="0">
                  <c:v>0.2307692307692</c:v>
                </c:pt>
                <c:pt idx="1">
                  <c:v>0.30769230769229999</c:v>
                </c:pt>
                <c:pt idx="2">
                  <c:v>0.2307692307692</c:v>
                </c:pt>
                <c:pt idx="3">
                  <c:v>0.15384615384620001</c:v>
                </c:pt>
                <c:pt idx="4">
                  <c:v>0.1153846153846</c:v>
                </c:pt>
                <c:pt idx="5">
                  <c:v>1.9230769230769999E-2</c:v>
                </c:pt>
                <c:pt idx="6">
                  <c:v>1.9230769230769999E-2</c:v>
                </c:pt>
                <c:pt idx="7">
                  <c:v>3.8461538461539997E-2</c:v>
                </c:pt>
                <c:pt idx="8">
                  <c:v>0.30769230769229999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A-4166-82DE-534D27438F2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70000000000000007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25 - 30 years old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4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Financial constraints</c:v>
                </c:pt>
                <c:pt idx="1">
                  <c:v>Unemployment or unstable employment</c:v>
                </c:pt>
                <c:pt idx="2">
                  <c:v>Lack of awareness about available insurance options</c:v>
                </c:pt>
                <c:pt idx="3">
                  <c:v>Difficulty understanding insurance policies and terms</c:v>
                </c:pt>
                <c:pt idx="4">
                  <c:v>Belief that insurance is unnecessary</c:v>
                </c:pt>
                <c:pt idx="5">
                  <c:v>Pre-existing medical conditions making insurance unaffordable</c:v>
                </c:pt>
                <c:pt idx="6">
                  <c:v>Cultural or familial beliefs against insurance</c:v>
                </c:pt>
                <c:pt idx="7">
                  <c:v>Other</c:v>
                </c:pt>
                <c:pt idx="8">
                  <c:v>I don’t know</c:v>
                </c:pt>
              </c:strCache>
            </c:strRef>
          </c:cat>
          <c:val>
            <c:numRef>
              <c:f>Sheet1!$D$2:$D$10</c:f>
              <c:numCache>
                <c:formatCode>0%</c:formatCode>
                <c:ptCount val="9"/>
                <c:pt idx="0">
                  <c:v>0.57777777777780004</c:v>
                </c:pt>
                <c:pt idx="1">
                  <c:v>0.31111111111110001</c:v>
                </c:pt>
                <c:pt idx="2">
                  <c:v>0.22222222222220001</c:v>
                </c:pt>
                <c:pt idx="3">
                  <c:v>0.22222222222220001</c:v>
                </c:pt>
                <c:pt idx="4">
                  <c:v>2.2222222222219999E-2</c:v>
                </c:pt>
                <c:pt idx="5">
                  <c:v>0.1111111111111</c:v>
                </c:pt>
                <c:pt idx="6">
                  <c:v>4.4444444444439998E-2</c:v>
                </c:pt>
                <c:pt idx="7">
                  <c:v>2.2222222222219999E-2</c:v>
                </c:pt>
                <c:pt idx="8">
                  <c:v>0.26666666666670003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A1-4CC0-B576-2BFA4BBF99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70000000000000007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31 - 35 years old</c:v>
                </c:pt>
              </c:strCache>
            </c:strRef>
          </c:tx>
          <c:spPr>
            <a:solidFill>
              <a:srgbClr val="009E9A"/>
            </a:solidFill>
            <a:ln>
              <a:noFill/>
            </a:ln>
            <a:effectLst/>
          </c:spPr>
          <c:invertIfNegative val="0"/>
          <c:dLbls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3F9-4D30-932F-167697AC3B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9E9A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Financial constraints</c:v>
                </c:pt>
                <c:pt idx="1">
                  <c:v>Unemployment or unstable employment</c:v>
                </c:pt>
                <c:pt idx="2">
                  <c:v>Lack of awareness about available insurance options</c:v>
                </c:pt>
                <c:pt idx="3">
                  <c:v>Difficulty understanding insurance policies and terms</c:v>
                </c:pt>
                <c:pt idx="4">
                  <c:v>Belief that insurance is unnecessary</c:v>
                </c:pt>
                <c:pt idx="5">
                  <c:v>Pre-existing medical conditions making insurance unaffordable</c:v>
                </c:pt>
                <c:pt idx="6">
                  <c:v>Cultural or familial beliefs against insurance</c:v>
                </c:pt>
                <c:pt idx="7">
                  <c:v>Other</c:v>
                </c:pt>
                <c:pt idx="8">
                  <c:v>I don’t know</c:v>
                </c:pt>
              </c:strCache>
            </c:strRef>
          </c:cat>
          <c:val>
            <c:numRef>
              <c:f>Sheet1!$E$2:$E$10</c:f>
              <c:numCache>
                <c:formatCode>0%</c:formatCode>
                <c:ptCount val="9"/>
                <c:pt idx="0">
                  <c:v>0.44186046511630001</c:v>
                </c:pt>
                <c:pt idx="1">
                  <c:v>0.3488372093023</c:v>
                </c:pt>
                <c:pt idx="2">
                  <c:v>0.16279069767439999</c:v>
                </c:pt>
                <c:pt idx="3">
                  <c:v>0.1162790697674</c:v>
                </c:pt>
                <c:pt idx="4">
                  <c:v>0.16279069767439999</c:v>
                </c:pt>
                <c:pt idx="5">
                  <c:v>9.3023255813950004E-2</c:v>
                </c:pt>
                <c:pt idx="6">
                  <c:v>0</c:v>
                </c:pt>
                <c:pt idx="7">
                  <c:v>2.3255813953489999E-2</c:v>
                </c:pt>
                <c:pt idx="8">
                  <c:v>0.23255813953490001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F9-4D30-932F-167697AC3B2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axMin"/>
        </c:scaling>
        <c:delete val="1"/>
        <c:axPos val="l"/>
        <c:numFmt formatCode="General" sourceLinked="1"/>
        <c:majorTickMark val="out"/>
        <c:minorTickMark val="none"/>
        <c:tickLblPos val="nextTo"/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70000000000000007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Sheet1!$A$7:$A$11</c:f>
              <c:strCache>
                <c:ptCount val="5"/>
                <c:pt idx="0">
                  <c:v>Mental health issues</c:v>
                </c:pt>
                <c:pt idx="1">
                  <c:v>High stress levels</c:v>
                </c:pt>
                <c:pt idx="2">
                  <c:v>Relationship issues/Lack of </c:v>
                </c:pt>
                <c:pt idx="3">
                  <c:v>No job</c:v>
                </c:pt>
                <c:pt idx="4">
                  <c:v>Other</c:v>
                </c:pt>
              </c:strCache>
            </c:strRef>
          </c:cat>
          <c:val>
            <c:numRef>
              <c:f>Sheet1!$B$7:$B$11</c:f>
              <c:numCache>
                <c:formatCode>0%</c:formatCode>
                <c:ptCount val="5"/>
                <c:pt idx="0">
                  <c:v>5.9006211180119998E-2</c:v>
                </c:pt>
                <c:pt idx="1">
                  <c:v>5.2795031055899999E-2</c:v>
                </c:pt>
                <c:pt idx="2">
                  <c:v>3.4161490683230003E-2</c:v>
                </c:pt>
                <c:pt idx="3">
                  <c:v>2.1739130434779999E-2</c:v>
                </c:pt>
                <c:pt idx="4">
                  <c:v>8.6956521739130002E-2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95-4E95-BF0B-84ABC09CED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94582160"/>
        <c:axId val="1294587920"/>
      </c:barChart>
      <c:catAx>
        <c:axId val="129458216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294587920"/>
        <c:crosses val="autoZero"/>
        <c:auto val="1"/>
        <c:lblAlgn val="ctr"/>
        <c:lblOffset val="100"/>
        <c:noMultiLvlLbl val="0"/>
      </c:catAx>
      <c:valAx>
        <c:axId val="1294587920"/>
        <c:scaling>
          <c:orientation val="minMax"/>
          <c:max val="0.4"/>
        </c:scaling>
        <c:delete val="1"/>
        <c:axPos val="t"/>
        <c:numFmt formatCode="0%" sourceLinked="1"/>
        <c:majorTickMark val="none"/>
        <c:minorTickMark val="none"/>
        <c:tickLblPos val="nextTo"/>
        <c:crossAx val="129458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Spending flexibility</c:v>
                </c:pt>
                <c:pt idx="1">
                  <c:v>Stress and worry reduction</c:v>
                </c:pt>
                <c:pt idx="2">
                  <c:v>Lifestyle and comfort</c:v>
                </c:pt>
                <c:pt idx="3">
                  <c:v>Personal freedom and choices</c:v>
                </c:pt>
                <c:pt idx="4">
                  <c:v>Covering basic living expenses</c:v>
                </c:pt>
                <c:pt idx="5">
                  <c:v>Debt free</c:v>
                </c:pt>
              </c:strCache>
            </c:strRef>
          </c:cat>
          <c:val>
            <c:numRef>
              <c:f>Sheet1!$B$2:$B$7</c:f>
              <c:numCache>
                <c:formatCode>0%</c:formatCode>
                <c:ptCount val="6"/>
                <c:pt idx="0">
                  <c:v>0.2091633466135</c:v>
                </c:pt>
                <c:pt idx="1">
                  <c:v>0.20418326693229999</c:v>
                </c:pt>
                <c:pt idx="2">
                  <c:v>0.1045816733068</c:v>
                </c:pt>
                <c:pt idx="3">
                  <c:v>9.3625498007970001E-2</c:v>
                </c:pt>
                <c:pt idx="4">
                  <c:v>8.7649402390440001E-2</c:v>
                </c:pt>
                <c:pt idx="5">
                  <c:v>4.9800796812750001E-2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87-4EA4-96C8-179DBB5775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94582160"/>
        <c:axId val="1294587920"/>
      </c:barChart>
      <c:catAx>
        <c:axId val="129458216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294587920"/>
        <c:crosses val="autoZero"/>
        <c:auto val="1"/>
        <c:lblAlgn val="ctr"/>
        <c:lblOffset val="100"/>
        <c:noMultiLvlLbl val="0"/>
      </c:catAx>
      <c:valAx>
        <c:axId val="1294587920"/>
        <c:scaling>
          <c:orientation val="minMax"/>
          <c:max val="0.30000000000000004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29458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Sheet1!$A$8:$A$13</c:f>
              <c:strCache>
                <c:ptCount val="6"/>
                <c:pt idx="0">
                  <c:v>Savings and investments</c:v>
                </c:pt>
                <c:pt idx="1">
                  <c:v>Has enough/a lot of money</c:v>
                </c:pt>
                <c:pt idx="2">
                  <c:v>Housing and home ownership</c:v>
                </c:pt>
                <c:pt idx="3">
                  <c:v>Travel and leisure</c:v>
                </c:pt>
                <c:pt idx="4">
                  <c:v>Other</c:v>
                </c:pt>
                <c:pt idx="5">
                  <c:v>None/Don't know</c:v>
                </c:pt>
              </c:strCache>
            </c:strRef>
          </c:cat>
          <c:val>
            <c:numRef>
              <c:f>Sheet1!$B$8:$B$13</c:f>
              <c:numCache>
                <c:formatCode>0%</c:formatCode>
                <c:ptCount val="6"/>
                <c:pt idx="0">
                  <c:v>3.784860557769E-2</c:v>
                </c:pt>
                <c:pt idx="1">
                  <c:v>3.585657370518E-2</c:v>
                </c:pt>
                <c:pt idx="2">
                  <c:v>3.2868525896409997E-2</c:v>
                </c:pt>
                <c:pt idx="3">
                  <c:v>3.2868525896409997E-2</c:v>
                </c:pt>
                <c:pt idx="4">
                  <c:v>3.0876494023900001E-2</c:v>
                </c:pt>
                <c:pt idx="5">
                  <c:v>2.589641434263E-2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43-476D-A507-5FCDFDDCD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294582160"/>
        <c:axId val="1294587920"/>
      </c:barChart>
      <c:catAx>
        <c:axId val="1294582160"/>
        <c:scaling>
          <c:orientation val="maxMin"/>
        </c:scaling>
        <c:delete val="1"/>
        <c:axPos val="l"/>
        <c:numFmt formatCode="General" sourceLinked="1"/>
        <c:majorTickMark val="none"/>
        <c:minorTickMark val="none"/>
        <c:tickLblPos val="nextTo"/>
        <c:crossAx val="1294587920"/>
        <c:crosses val="autoZero"/>
        <c:auto val="1"/>
        <c:lblAlgn val="ctr"/>
        <c:lblOffset val="100"/>
        <c:noMultiLvlLbl val="0"/>
      </c:catAx>
      <c:valAx>
        <c:axId val="1294587920"/>
        <c:scaling>
          <c:orientation val="minMax"/>
          <c:max val="0.30000000000000004"/>
          <c:min val="0"/>
        </c:scaling>
        <c:delete val="1"/>
        <c:axPos val="t"/>
        <c:numFmt formatCode="0%" sourceLinked="1"/>
        <c:majorTickMark val="out"/>
        <c:minorTickMark val="none"/>
        <c:tickLblPos val="nextTo"/>
        <c:crossAx val="129458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20 - 24 years old</c:v>
                </c:pt>
              </c:strCache>
            </c:strRef>
          </c:tx>
          <c:spPr>
            <a:solidFill>
              <a:srgbClr val="579BF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579BFF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Sheet1!$A$11:$A$21</c:f>
              <c:strCache>
                <c:ptCount val="9"/>
                <c:pt idx="0">
                  <c:v>Unable to save for the future</c:v>
                </c:pt>
                <c:pt idx="1">
                  <c:v>Struggling to for pay groceries and essentials</c:v>
                </c:pt>
                <c:pt idx="2">
                  <c:v>Began investing</c:v>
                </c:pt>
                <c:pt idx="3">
                  <c:v>Struggling to pay utility bills</c:v>
                </c:pt>
                <c:pt idx="4">
                  <c:v>Looking to switch providers for my utility bills</c:v>
                </c:pt>
                <c:pt idx="5">
                  <c:v>Lost job/Lack of work</c:v>
                </c:pt>
                <c:pt idx="6">
                  <c:v>Unable to save a mortgage deposit</c:v>
                </c:pt>
                <c:pt idx="7">
                  <c:v>Contributing more to my super fund</c:v>
                </c:pt>
                <c:pt idx="8">
                  <c:v>Unable to pay monthly rent</c:v>
                </c:pt>
              </c:strCache>
            </c:strRef>
          </c:cat>
          <c:val>
            <c:numRef>
              <c:f>Sheet1!$C$11:$C$21</c:f>
              <c:numCache>
                <c:formatCode>0%</c:formatCode>
                <c:ptCount val="9"/>
                <c:pt idx="0">
                  <c:v>0.29962546816480001</c:v>
                </c:pt>
                <c:pt idx="1">
                  <c:v>0.24719101123600001</c:v>
                </c:pt>
                <c:pt idx="2">
                  <c:v>0.16104868913859999</c:v>
                </c:pt>
                <c:pt idx="3">
                  <c:v>0.1835205992509</c:v>
                </c:pt>
                <c:pt idx="4">
                  <c:v>9.7378277153559997E-2</c:v>
                </c:pt>
                <c:pt idx="5">
                  <c:v>0.1985018726592</c:v>
                </c:pt>
                <c:pt idx="6">
                  <c:v>0.12359550561800001</c:v>
                </c:pt>
                <c:pt idx="7">
                  <c:v>0.12734082396999999</c:v>
                </c:pt>
                <c:pt idx="8">
                  <c:v>9.7378277153559997E-2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A1-4F38-9CD8-FCDCB498EB21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25 - 30 years old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rgbClr val="E8772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9AB-445A-8EB4-DE8E31DDB05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5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Sheet1!$A$11:$A$21</c:f>
              <c:strCache>
                <c:ptCount val="9"/>
                <c:pt idx="0">
                  <c:v>Unable to save for the future</c:v>
                </c:pt>
                <c:pt idx="1">
                  <c:v>Struggling to for pay groceries and essentials</c:v>
                </c:pt>
                <c:pt idx="2">
                  <c:v>Began investing</c:v>
                </c:pt>
                <c:pt idx="3">
                  <c:v>Struggling to pay utility bills</c:v>
                </c:pt>
                <c:pt idx="4">
                  <c:v>Looking to switch providers for my utility bills</c:v>
                </c:pt>
                <c:pt idx="5">
                  <c:v>Lost job/Lack of work</c:v>
                </c:pt>
                <c:pt idx="6">
                  <c:v>Unable to save a mortgage deposit</c:v>
                </c:pt>
                <c:pt idx="7">
                  <c:v>Contributing more to my super fund</c:v>
                </c:pt>
                <c:pt idx="8">
                  <c:v>Unable to pay monthly rent</c:v>
                </c:pt>
              </c:strCache>
            </c:strRef>
          </c:cat>
          <c:val>
            <c:numRef>
              <c:f>Sheet1!$D$11:$D$21</c:f>
              <c:numCache>
                <c:formatCode>0%</c:formatCode>
                <c:ptCount val="9"/>
                <c:pt idx="0">
                  <c:v>0.28808864265930001</c:v>
                </c:pt>
                <c:pt idx="1">
                  <c:v>0.27423822714680002</c:v>
                </c:pt>
                <c:pt idx="2">
                  <c:v>0.2299168975069</c:v>
                </c:pt>
                <c:pt idx="3">
                  <c:v>0.23822714681439999</c:v>
                </c:pt>
                <c:pt idx="4">
                  <c:v>0.19390581717450001</c:v>
                </c:pt>
                <c:pt idx="5">
                  <c:v>0.1662049861496</c:v>
                </c:pt>
                <c:pt idx="6">
                  <c:v>0.16897506925210001</c:v>
                </c:pt>
                <c:pt idx="7">
                  <c:v>0.1412742382271</c:v>
                </c:pt>
                <c:pt idx="8">
                  <c:v>6.0941828254849999E-2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F00-4F57-BE18-885E429E4378}"/>
            </c:ext>
          </c:extLst>
        </c:ser>
        <c:ser>
          <c:idx val="2"/>
          <c:order val="2"/>
          <c:tx>
            <c:strRef>
              <c:f>Sheet1!$E$1</c:f>
              <c:strCache>
                <c:ptCount val="1"/>
                <c:pt idx="0">
                  <c:v>31 - 35 years old</c:v>
                </c:pt>
              </c:strCache>
            </c:strRef>
          </c:tx>
          <c:spPr>
            <a:solidFill>
              <a:srgbClr val="0080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rgbClr val="00808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Sheet1!$A$11:$A$21</c:f>
              <c:strCache>
                <c:ptCount val="9"/>
                <c:pt idx="0">
                  <c:v>Unable to save for the future</c:v>
                </c:pt>
                <c:pt idx="1">
                  <c:v>Struggling to for pay groceries and essentials</c:v>
                </c:pt>
                <c:pt idx="2">
                  <c:v>Began investing</c:v>
                </c:pt>
                <c:pt idx="3">
                  <c:v>Struggling to pay utility bills</c:v>
                </c:pt>
                <c:pt idx="4">
                  <c:v>Looking to switch providers for my utility bills</c:v>
                </c:pt>
                <c:pt idx="5">
                  <c:v>Lost job/Lack of work</c:v>
                </c:pt>
                <c:pt idx="6">
                  <c:v>Unable to save a mortgage deposit</c:v>
                </c:pt>
                <c:pt idx="7">
                  <c:v>Contributing more to my super fund</c:v>
                </c:pt>
                <c:pt idx="8">
                  <c:v>Unable to pay monthly rent</c:v>
                </c:pt>
              </c:strCache>
            </c:strRef>
          </c:cat>
          <c:val>
            <c:numRef>
              <c:f>Sheet1!$E$11:$E$21</c:f>
              <c:numCache>
                <c:formatCode>0%</c:formatCode>
                <c:ptCount val="9"/>
                <c:pt idx="0">
                  <c:v>0.29521276595739998</c:v>
                </c:pt>
                <c:pt idx="1">
                  <c:v>0.2340425531915</c:v>
                </c:pt>
                <c:pt idx="2">
                  <c:v>0.25</c:v>
                </c:pt>
                <c:pt idx="3">
                  <c:v>0.19946808510639999</c:v>
                </c:pt>
                <c:pt idx="4">
                  <c:v>0.16223404255320001</c:v>
                </c:pt>
                <c:pt idx="5">
                  <c:v>9.8404255319149994E-2</c:v>
                </c:pt>
                <c:pt idx="6">
                  <c:v>0.1170212765957</c:v>
                </c:pt>
                <c:pt idx="7">
                  <c:v>0.1276595744681</c:v>
                </c:pt>
                <c:pt idx="8">
                  <c:v>6.1170212765959998E-2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F00-4F57-BE18-885E429E43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494633327"/>
        <c:axId val="1494634767"/>
      </c:barChart>
      <c:catAx>
        <c:axId val="149463332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4634767"/>
        <c:crosses val="autoZero"/>
        <c:auto val="1"/>
        <c:lblAlgn val="ctr"/>
        <c:lblOffset val="100"/>
        <c:noMultiLvlLbl val="0"/>
      </c:catAx>
      <c:valAx>
        <c:axId val="1494634767"/>
        <c:scaling>
          <c:orientation val="minMax"/>
          <c:max val="0.4"/>
          <c:min val="0"/>
        </c:scaling>
        <c:delete val="1"/>
        <c:axPos val="l"/>
        <c:numFmt formatCode="0%" sourceLinked="1"/>
        <c:majorTickMark val="out"/>
        <c:minorTickMark val="none"/>
        <c:tickLblPos val="nextTo"/>
        <c:crossAx val="14946333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579BFF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rgbClr val="009E9A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60475507816957674"/>
          <c:y val="0"/>
          <c:w val="0.39435448652112465"/>
          <c:h val="5.860076722242527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548156085599353E-2"/>
          <c:y val="6.297915440930045E-2"/>
          <c:w val="0.97324994242477825"/>
          <c:h val="0.74844639545659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Most To All Of The Time (4-5)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Sheet1!$A$9:$A$10</c:f>
              <c:strCache>
                <c:ptCount val="2"/>
                <c:pt idx="0">
                  <c:v>20-35 years</c:v>
                </c:pt>
                <c:pt idx="1">
                  <c:v>Experiencing a QLC</c:v>
                </c:pt>
              </c:strCache>
            </c:strRef>
          </c:cat>
          <c:val>
            <c:numRef>
              <c:f>Sheet1!$B$9:$B$10</c:f>
              <c:numCache>
                <c:formatCode>0%</c:formatCode>
                <c:ptCount val="2"/>
                <c:pt idx="0">
                  <c:v>0.56000000000000005</c:v>
                </c:pt>
                <c:pt idx="1">
                  <c:v>0.42236024844719999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97-4C2F-958C-082F5E52B3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Rarely to Not At All (1-2)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Sheet1!$A$9:$A$10</c:f>
              <c:strCache>
                <c:ptCount val="2"/>
                <c:pt idx="0">
                  <c:v>20-35 years</c:v>
                </c:pt>
                <c:pt idx="1">
                  <c:v>Experiencing a QLC</c:v>
                </c:pt>
              </c:strCache>
            </c:strRef>
          </c:cat>
          <c:val>
            <c:numRef>
              <c:f>Sheet1!$C$9:$C$10</c:f>
              <c:numCache>
                <c:formatCode>0%</c:formatCode>
                <c:ptCount val="2"/>
                <c:pt idx="0">
                  <c:v>0.2</c:v>
                </c:pt>
                <c:pt idx="1">
                  <c:v>0.30745341614909999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97-4C2F-958C-082F5E52B3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09095840"/>
        <c:axId val="709096800"/>
      </c:barChart>
      <c:catAx>
        <c:axId val="7090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096800"/>
        <c:crosses val="autoZero"/>
        <c:auto val="1"/>
        <c:lblAlgn val="ctr"/>
        <c:lblOffset val="100"/>
        <c:noMultiLvlLbl val="0"/>
      </c:catAx>
      <c:valAx>
        <c:axId val="7090968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090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548156085599353E-2"/>
          <c:y val="6.297915440930045E-2"/>
          <c:w val="0.97324994242477825"/>
          <c:h val="0.748446395456591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Most To All Of The Time (4-5)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Sheet1!$A$7:$A$8</c:f>
              <c:strCache>
                <c:ptCount val="2"/>
                <c:pt idx="0">
                  <c:v>20-35 years</c:v>
                </c:pt>
                <c:pt idx="1">
                  <c:v>Experiencing a QLC</c:v>
                </c:pt>
              </c:strCache>
            </c:strRef>
          </c:cat>
          <c:val>
            <c:numRef>
              <c:f>Sheet1!$B$7:$B$8</c:f>
              <c:numCache>
                <c:formatCode>0%</c:formatCode>
                <c:ptCount val="2"/>
                <c:pt idx="0">
                  <c:v>0.37</c:v>
                </c:pt>
                <c:pt idx="1">
                  <c:v>0.26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F97-4C2F-958C-082F5E52B3B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Rarely to Not At All (1-2)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Sheet1!$A$7:$A$8</c:f>
              <c:strCache>
                <c:ptCount val="2"/>
                <c:pt idx="0">
                  <c:v>20-35 years</c:v>
                </c:pt>
                <c:pt idx="1">
                  <c:v>Experiencing a QLC</c:v>
                </c:pt>
              </c:strCache>
            </c:strRef>
          </c:cat>
          <c:val>
            <c:numRef>
              <c:f>Sheet1!$C$7:$C$8</c:f>
              <c:numCache>
                <c:formatCode>0%</c:formatCode>
                <c:ptCount val="2"/>
                <c:pt idx="0">
                  <c:v>0.42</c:v>
                </c:pt>
                <c:pt idx="1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F97-4C2F-958C-082F5E52B3B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09095840"/>
        <c:axId val="709096800"/>
      </c:barChart>
      <c:catAx>
        <c:axId val="709095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096800"/>
        <c:crosses val="autoZero"/>
        <c:auto val="1"/>
        <c:lblAlgn val="ctr"/>
        <c:lblOffset val="100"/>
        <c:noMultiLvlLbl val="0"/>
      </c:catAx>
      <c:valAx>
        <c:axId val="70909680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70909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0.0505</cdr:x>
      <cdr:y>0.73978</cdr:y>
    </cdr:from>
    <cdr:to>
      <cdr:x>0.95054</cdr:x>
      <cdr:y>0.73978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B7D41C22-5428-06D9-B389-BEC9FA33CE15}"/>
            </a:ext>
          </a:extLst>
        </cdr:cNvPr>
        <cdr:cNvCxnSpPr/>
      </cdr:nvCxnSpPr>
      <cdr:spPr>
        <a:xfrm xmlns:a="http://schemas.openxmlformats.org/drawingml/2006/main">
          <a:off x="539774" y="3356431"/>
          <a:ext cx="9620202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9D6F6-34B1-4314-8D0E-EE1EB7EC2145}" type="datetimeFigureOut">
              <a:rPr lang="en-AU" smtClean="0"/>
              <a:t>1/08/2024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58F7A5-552E-4E61-A1E6-A98E93C4DFD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7831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8F7A5-552E-4E61-A1E6-A98E93C4DFD2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4877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8F7A5-552E-4E61-A1E6-A98E93C4DFD2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23487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8F7A5-552E-4E61-A1E6-A98E93C4DFD2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9903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8F7A5-552E-4E61-A1E6-A98E93C4DFD2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38733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No significant differences in gender,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8F7A5-552E-4E61-A1E6-A98E93C4DFD2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337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s://coredata.com.au/" TargetMode="External"/><Relationship Id="rId7" Type="http://schemas.openxmlformats.org/officeDocument/2006/relationships/image" Target="../media/image23.sv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386CEA16-39ED-F1E5-A20A-F9177DF8D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0" y="0"/>
            <a:ext cx="6082665" cy="687163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2392B91B-D55B-E063-CA85-CA8E76FE9D9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6142" y="280987"/>
            <a:ext cx="1543050" cy="504825"/>
          </a:xfrm>
          <a:prstGeom prst="rect">
            <a:avLst/>
          </a:prstGeo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D44B5C47-5F8E-A784-5303-6920BAB2BAD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08763" y="1846555"/>
            <a:ext cx="4313237" cy="1540377"/>
          </a:xfrm>
        </p:spPr>
        <p:txBody>
          <a:bodyPr anchor="b"/>
          <a:lstStyle>
            <a:lvl1pPr marL="0" indent="0">
              <a:buNone/>
              <a:defRPr sz="320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presentation title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5AB0E21D-7EA9-DD52-9991-147CE03125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8763" y="3466446"/>
            <a:ext cx="4313237" cy="901368"/>
          </a:xfrm>
        </p:spPr>
        <p:txBody>
          <a:bodyPr>
            <a:norm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FFEE0E0-B4B6-814E-08D4-6EA032AE62C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217834" y="1283080"/>
            <a:ext cx="4305470" cy="4305470"/>
          </a:xfrm>
          <a:custGeom>
            <a:avLst/>
            <a:gdLst>
              <a:gd name="connsiteX0" fmla="*/ 2152735 w 4305470"/>
              <a:gd name="connsiteY0" fmla="*/ 0 h 4305470"/>
              <a:gd name="connsiteX1" fmla="*/ 4305470 w 4305470"/>
              <a:gd name="connsiteY1" fmla="*/ 2152735 h 4305470"/>
              <a:gd name="connsiteX2" fmla="*/ 2152735 w 4305470"/>
              <a:gd name="connsiteY2" fmla="*/ 4305470 h 4305470"/>
              <a:gd name="connsiteX3" fmla="*/ 0 w 4305470"/>
              <a:gd name="connsiteY3" fmla="*/ 2152735 h 4305470"/>
              <a:gd name="connsiteX4" fmla="*/ 2152735 w 4305470"/>
              <a:gd name="connsiteY4" fmla="*/ 0 h 430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470" h="4305470">
                <a:moveTo>
                  <a:pt x="2152735" y="0"/>
                </a:moveTo>
                <a:cubicBezTo>
                  <a:pt x="3341658" y="0"/>
                  <a:pt x="4305470" y="963812"/>
                  <a:pt x="4305470" y="2152735"/>
                </a:cubicBezTo>
                <a:cubicBezTo>
                  <a:pt x="4305470" y="3341658"/>
                  <a:pt x="3341658" y="4305470"/>
                  <a:pt x="2152735" y="4305470"/>
                </a:cubicBezTo>
                <a:cubicBezTo>
                  <a:pt x="963812" y="4305470"/>
                  <a:pt x="0" y="3341658"/>
                  <a:pt x="0" y="2152735"/>
                </a:cubicBezTo>
                <a:cubicBezTo>
                  <a:pt x="0" y="963812"/>
                  <a:pt x="963812" y="0"/>
                  <a:pt x="215273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1000" i="1"/>
            </a:lvl1pPr>
          </a:lstStyle>
          <a:p>
            <a:r>
              <a:rPr lang="en-PH"/>
              <a:t>Click to add image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50BF3-2676-1AF3-E8B6-F1F4C60D2B6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608763" y="5934676"/>
            <a:ext cx="2320925" cy="276225"/>
          </a:xfrm>
        </p:spPr>
        <p:txBody>
          <a:bodyPr anchor="ctr"/>
          <a:lstStyle>
            <a:lvl1pPr marL="0" indent="0">
              <a:buNone/>
              <a:defRPr b="0"/>
            </a:lvl1pPr>
          </a:lstStyle>
          <a:p>
            <a:r>
              <a:rPr lang="en-US" sz="1200" noProof="0"/>
              <a:t>www.coredataresearch.com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06B4F4-ED4A-F8A9-5C44-3DE49E1CF62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9476740" y="5934676"/>
            <a:ext cx="2055353" cy="276225"/>
          </a:xfrm>
        </p:spPr>
        <p:txBody>
          <a:bodyPr anchor="ctr"/>
          <a:lstStyle>
            <a:lvl1pPr marL="0" indent="0" algn="r">
              <a:buNone/>
              <a:defRPr b="0"/>
            </a:lvl1pPr>
          </a:lstStyle>
          <a:p>
            <a:r>
              <a:rPr lang="en-US" sz="1200" noProof="0"/>
              <a:t>YYYY/MM/DD</a:t>
            </a:r>
          </a:p>
        </p:txBody>
      </p:sp>
    </p:spTree>
    <p:extLst>
      <p:ext uri="{BB962C8B-B14F-4D97-AF65-F5344CB8AC3E}">
        <p14:creationId xmlns:p14="http://schemas.microsoft.com/office/powerpoint/2010/main" val="15553980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7AD18-1AC7-2AA0-1187-596566307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25A77-1959-CDBC-0EF4-D2015D76A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47182F68-6B29-FE1F-20F0-8A7E140CAFF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6125" y="1580224"/>
            <a:ext cx="25560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5737B1F9-EA73-F08B-A5D5-119AEB7B03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57004" y="1580224"/>
            <a:ext cx="25560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3D3F7808-30C2-EF0D-41E9-34C5535560E3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67883" y="1580224"/>
            <a:ext cx="25560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7C08C06B-A526-0E3C-78B8-663DA72ECFA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878763" y="1580224"/>
            <a:ext cx="25560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5535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47305-895C-48D1-93B2-1AF6A41A92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BAE741-A8E5-81A0-67B7-7598A6A15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22308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2B3738DD-19C3-8661-B62F-551565041D89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A6EC15-34FE-B1AB-FEAA-20EB66CADC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B26D6A-AD0D-43ED-67AD-5EDBEAB7C686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A0E38C7-FD0C-1B92-4415-DEDB5C673D3C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sp>
        <p:nvSpPr>
          <p:cNvPr id="8" name="Footer Placeholder 16">
            <a:extLst>
              <a:ext uri="{FF2B5EF4-FFF2-40B4-BE49-F238E27FC236}">
                <a16:creationId xmlns:a16="http://schemas.microsoft.com/office/drawing/2014/main" id="{6185A7CD-66B3-88C8-1D64-A52CDBEC9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2475" y="6232125"/>
            <a:ext cx="9856341" cy="462504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algn="l">
              <a:lnSpc>
                <a:spcPct val="100000"/>
              </a:lnSpc>
              <a:spcBef>
                <a:spcPts val="600"/>
              </a:spcBef>
              <a:defRPr sz="800" i="1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40595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47305-895C-48D1-93B2-1AF6A41A92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BAE741-A8E5-81A0-67B7-7598A6A15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91C106-FAEA-789C-1340-43A9885161B0}"/>
              </a:ext>
            </a:extLst>
          </p:cNvPr>
          <p:cNvSpPr/>
          <p:nvPr userDrawn="1"/>
        </p:nvSpPr>
        <p:spPr>
          <a:xfrm>
            <a:off x="2969651" y="2500012"/>
            <a:ext cx="8479399" cy="810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145410-99DC-E5C8-92B8-949B2027AC45}"/>
              </a:ext>
            </a:extLst>
          </p:cNvPr>
          <p:cNvSpPr/>
          <p:nvPr userDrawn="1"/>
        </p:nvSpPr>
        <p:spPr>
          <a:xfrm>
            <a:off x="2969651" y="1564644"/>
            <a:ext cx="8479399" cy="810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48BA4C-4509-82D4-CBEE-186AC037B48B}"/>
              </a:ext>
            </a:extLst>
          </p:cNvPr>
          <p:cNvSpPr/>
          <p:nvPr userDrawn="1"/>
        </p:nvSpPr>
        <p:spPr>
          <a:xfrm>
            <a:off x="2969651" y="3435380"/>
            <a:ext cx="8479399" cy="810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36D154-5D88-2831-0A44-FCD2C721F9D7}"/>
              </a:ext>
            </a:extLst>
          </p:cNvPr>
          <p:cNvSpPr/>
          <p:nvPr userDrawn="1"/>
        </p:nvSpPr>
        <p:spPr>
          <a:xfrm>
            <a:off x="2969651" y="4370748"/>
            <a:ext cx="8479399" cy="810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B9AAE-5182-18B9-BE64-ACB961C5556A}"/>
              </a:ext>
            </a:extLst>
          </p:cNvPr>
          <p:cNvSpPr/>
          <p:nvPr userDrawn="1"/>
        </p:nvSpPr>
        <p:spPr>
          <a:xfrm>
            <a:off x="2969651" y="5306114"/>
            <a:ext cx="8479399" cy="810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E364BB4-3BF7-B8A0-5904-5A22501F56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0871" y="5306114"/>
            <a:ext cx="2135476" cy="810524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27FDC14-62DF-17A3-8B00-CFE37360825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0871" y="1564644"/>
            <a:ext cx="2135476" cy="81052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277AF55-98C9-5132-3B18-E9B28212E74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0871" y="2500012"/>
            <a:ext cx="2135476" cy="810524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59E3E41E-CD24-1F07-BC5A-6B4B466D441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0871" y="3435380"/>
            <a:ext cx="2135476" cy="81052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31487F-18DA-CB7D-D873-1CFDF256CFA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40871" y="4370748"/>
            <a:ext cx="2135476" cy="810524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A5B8CD5-C7B4-D3B4-D111-FAAD338538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24200" y="1630135"/>
            <a:ext cx="8239217" cy="679542"/>
          </a:xfrm>
        </p:spPr>
        <p:txBody>
          <a:bodyPr anchor="ctr"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26" name="Text Placeholder 24">
            <a:extLst>
              <a:ext uri="{FF2B5EF4-FFF2-40B4-BE49-F238E27FC236}">
                <a16:creationId xmlns:a16="http://schemas.microsoft.com/office/drawing/2014/main" id="{3715A778-3306-9753-2026-E20E3D9589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98252" y="1630135"/>
            <a:ext cx="1856172" cy="679542"/>
          </a:xfrm>
        </p:spPr>
        <p:txBody>
          <a:bodyPr anchor="ctr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3F0A6374-C226-1AAE-0B68-D6CCE6CA6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24200" y="2565503"/>
            <a:ext cx="8239217" cy="679542"/>
          </a:xfrm>
        </p:spPr>
        <p:txBody>
          <a:bodyPr anchor="ctr"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50FACA3F-447D-D033-7559-3612D95BCC8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98252" y="2565503"/>
            <a:ext cx="1856172" cy="679542"/>
          </a:xfrm>
        </p:spPr>
        <p:txBody>
          <a:bodyPr anchor="ctr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D0838168-67F3-8C90-0F6D-E4D97B164A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24200" y="3500871"/>
            <a:ext cx="8239217" cy="679542"/>
          </a:xfrm>
        </p:spPr>
        <p:txBody>
          <a:bodyPr anchor="ctr"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FBE1FB8F-03BC-40C6-1692-3F2EAC9635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98252" y="3500871"/>
            <a:ext cx="1856172" cy="679542"/>
          </a:xfrm>
        </p:spPr>
        <p:txBody>
          <a:bodyPr anchor="ctr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EFCBB15-466F-1331-8AB2-08F37EEFCF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24200" y="4436239"/>
            <a:ext cx="8239217" cy="679542"/>
          </a:xfrm>
        </p:spPr>
        <p:txBody>
          <a:bodyPr anchor="ctr"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32" name="Text Placeholder 24">
            <a:extLst>
              <a:ext uri="{FF2B5EF4-FFF2-40B4-BE49-F238E27FC236}">
                <a16:creationId xmlns:a16="http://schemas.microsoft.com/office/drawing/2014/main" id="{60BA0FAD-A0CE-2A8B-9BB6-635A998ABE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8252" y="4436239"/>
            <a:ext cx="1856172" cy="679542"/>
          </a:xfrm>
        </p:spPr>
        <p:txBody>
          <a:bodyPr anchor="ctr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10CACE17-E086-A575-E086-9F9799AB62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124200" y="5371605"/>
            <a:ext cx="8239217" cy="679542"/>
          </a:xfrm>
        </p:spPr>
        <p:txBody>
          <a:bodyPr anchor="ctr"/>
          <a:lstStyle>
            <a:lvl1pPr marL="0" indent="0">
              <a:buNone/>
              <a:defRPr sz="1200"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34" name="Text Placeholder 24">
            <a:extLst>
              <a:ext uri="{FF2B5EF4-FFF2-40B4-BE49-F238E27FC236}">
                <a16:creationId xmlns:a16="http://schemas.microsoft.com/office/drawing/2014/main" id="{EF17BF5B-6D0E-C455-17BD-A315153D2C5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98252" y="5371605"/>
            <a:ext cx="1856172" cy="679542"/>
          </a:xfrm>
        </p:spPr>
        <p:txBody>
          <a:bodyPr anchor="ctr"/>
          <a:lstStyle>
            <a:lvl1pPr marL="0" indent="0">
              <a:buNone/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50412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ecutive Summary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D47305-895C-48D1-93B2-1AF6A41A926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4BAE741-A8E5-81A0-67B7-7598A6A157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91C106-FAEA-789C-1340-43A9885161B0}"/>
              </a:ext>
            </a:extLst>
          </p:cNvPr>
          <p:cNvSpPr/>
          <p:nvPr userDrawn="1"/>
        </p:nvSpPr>
        <p:spPr>
          <a:xfrm>
            <a:off x="730251" y="2500012"/>
            <a:ext cx="10718800" cy="810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145410-99DC-E5C8-92B8-949B2027AC45}"/>
              </a:ext>
            </a:extLst>
          </p:cNvPr>
          <p:cNvSpPr/>
          <p:nvPr userDrawn="1"/>
        </p:nvSpPr>
        <p:spPr>
          <a:xfrm>
            <a:off x="730251" y="1564644"/>
            <a:ext cx="10718800" cy="810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48BA4C-4509-82D4-CBEE-186AC037B48B}"/>
              </a:ext>
            </a:extLst>
          </p:cNvPr>
          <p:cNvSpPr/>
          <p:nvPr userDrawn="1"/>
        </p:nvSpPr>
        <p:spPr>
          <a:xfrm>
            <a:off x="730251" y="3435380"/>
            <a:ext cx="10718800" cy="810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336D154-5D88-2831-0A44-FCD2C721F9D7}"/>
              </a:ext>
            </a:extLst>
          </p:cNvPr>
          <p:cNvSpPr/>
          <p:nvPr userDrawn="1"/>
        </p:nvSpPr>
        <p:spPr>
          <a:xfrm>
            <a:off x="730251" y="4370748"/>
            <a:ext cx="10718800" cy="810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D1B9AAE-5182-18B9-BE64-ACB961C5556A}"/>
              </a:ext>
            </a:extLst>
          </p:cNvPr>
          <p:cNvSpPr/>
          <p:nvPr userDrawn="1"/>
        </p:nvSpPr>
        <p:spPr>
          <a:xfrm>
            <a:off x="730251" y="5306114"/>
            <a:ext cx="10718800" cy="81052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A5B8CD5-C7B4-D3B4-D111-FAAD3385389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6746" y="1828799"/>
            <a:ext cx="10618017" cy="489755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3F0A6374-C226-1AAE-0B68-D6CCE6CA6A4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6746" y="2764166"/>
            <a:ext cx="10618017" cy="489755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D0838168-67F3-8C90-0F6D-E4D97B164A5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16746" y="3699533"/>
            <a:ext cx="10618017" cy="489755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BEFCBB15-466F-1331-8AB2-08F37EEFCF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6746" y="4634900"/>
            <a:ext cx="10618017" cy="489755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33" name="Text Placeholder 24">
            <a:extLst>
              <a:ext uri="{FF2B5EF4-FFF2-40B4-BE49-F238E27FC236}">
                <a16:creationId xmlns:a16="http://schemas.microsoft.com/office/drawing/2014/main" id="{10CACE17-E086-A575-E086-9F9799AB62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6746" y="5570269"/>
            <a:ext cx="10618017" cy="489755"/>
          </a:xfrm>
        </p:spPr>
        <p:txBody>
          <a:bodyPr anchor="t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848C3D-39A5-837E-C3F3-17B1E63F27C5}"/>
              </a:ext>
            </a:extLst>
          </p:cNvPr>
          <p:cNvSpPr/>
          <p:nvPr userDrawn="1"/>
        </p:nvSpPr>
        <p:spPr>
          <a:xfrm>
            <a:off x="730252" y="2500012"/>
            <a:ext cx="50984" cy="810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84BA4E-97FC-3F42-5B37-5862B1AB25EB}"/>
              </a:ext>
            </a:extLst>
          </p:cNvPr>
          <p:cNvSpPr/>
          <p:nvPr userDrawn="1"/>
        </p:nvSpPr>
        <p:spPr>
          <a:xfrm>
            <a:off x="730252" y="1564644"/>
            <a:ext cx="50984" cy="810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983423-1203-CE0C-D676-C115B3692F0D}"/>
              </a:ext>
            </a:extLst>
          </p:cNvPr>
          <p:cNvSpPr/>
          <p:nvPr userDrawn="1"/>
        </p:nvSpPr>
        <p:spPr>
          <a:xfrm>
            <a:off x="730252" y="3435380"/>
            <a:ext cx="50984" cy="810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9B238D-5B88-5177-CDF8-D2B1E8A720D9}"/>
              </a:ext>
            </a:extLst>
          </p:cNvPr>
          <p:cNvSpPr/>
          <p:nvPr userDrawn="1"/>
        </p:nvSpPr>
        <p:spPr>
          <a:xfrm>
            <a:off x="730252" y="4370748"/>
            <a:ext cx="50984" cy="810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5A4921-9563-DED9-95D7-21EE6F66D8E7}"/>
              </a:ext>
            </a:extLst>
          </p:cNvPr>
          <p:cNvSpPr/>
          <p:nvPr userDrawn="1"/>
        </p:nvSpPr>
        <p:spPr>
          <a:xfrm>
            <a:off x="730252" y="5306114"/>
            <a:ext cx="50984" cy="8105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8" name="Text Placeholder 24">
            <a:extLst>
              <a:ext uri="{FF2B5EF4-FFF2-40B4-BE49-F238E27FC236}">
                <a16:creationId xmlns:a16="http://schemas.microsoft.com/office/drawing/2014/main" id="{2D801ED3-B890-EDCE-F5FF-BFE3DD803B8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6746" y="1615736"/>
            <a:ext cx="10618017" cy="235728"/>
          </a:xfrm>
        </p:spPr>
        <p:txBody>
          <a:bodyPr anchor="ctr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Click to add heading</a:t>
            </a:r>
            <a:endParaRPr lang="en-AU"/>
          </a:p>
        </p:txBody>
      </p:sp>
      <p:sp>
        <p:nvSpPr>
          <p:cNvPr id="20" name="Text Placeholder 24">
            <a:extLst>
              <a:ext uri="{FF2B5EF4-FFF2-40B4-BE49-F238E27FC236}">
                <a16:creationId xmlns:a16="http://schemas.microsoft.com/office/drawing/2014/main" id="{BE81258D-9858-E6C8-71E8-7BE63D3BD27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16746" y="2551104"/>
            <a:ext cx="10618017" cy="235728"/>
          </a:xfrm>
        </p:spPr>
        <p:txBody>
          <a:bodyPr anchor="ctr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Click to add heading</a:t>
            </a:r>
            <a:endParaRPr lang="en-AU"/>
          </a:p>
        </p:txBody>
      </p:sp>
      <p:sp>
        <p:nvSpPr>
          <p:cNvPr id="22" name="Text Placeholder 24">
            <a:extLst>
              <a:ext uri="{FF2B5EF4-FFF2-40B4-BE49-F238E27FC236}">
                <a16:creationId xmlns:a16="http://schemas.microsoft.com/office/drawing/2014/main" id="{A545BA7B-C8E2-A0D5-127F-CA0D08D919A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16746" y="3486472"/>
            <a:ext cx="10618017" cy="235728"/>
          </a:xfrm>
        </p:spPr>
        <p:txBody>
          <a:bodyPr anchor="ctr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Click to add heading</a:t>
            </a:r>
            <a:endParaRPr lang="en-AU"/>
          </a:p>
        </p:txBody>
      </p:sp>
      <p:sp>
        <p:nvSpPr>
          <p:cNvPr id="23" name="Text Placeholder 24">
            <a:extLst>
              <a:ext uri="{FF2B5EF4-FFF2-40B4-BE49-F238E27FC236}">
                <a16:creationId xmlns:a16="http://schemas.microsoft.com/office/drawing/2014/main" id="{37EA4CD2-E11B-2B2C-ECC6-B4E18E4FDAE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6746" y="4421840"/>
            <a:ext cx="10618017" cy="235728"/>
          </a:xfrm>
        </p:spPr>
        <p:txBody>
          <a:bodyPr anchor="ctr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Click to add heading</a:t>
            </a:r>
            <a:endParaRPr lang="en-AU"/>
          </a:p>
        </p:txBody>
      </p:sp>
      <p:sp>
        <p:nvSpPr>
          <p:cNvPr id="24" name="Text Placeholder 24">
            <a:extLst>
              <a:ext uri="{FF2B5EF4-FFF2-40B4-BE49-F238E27FC236}">
                <a16:creationId xmlns:a16="http://schemas.microsoft.com/office/drawing/2014/main" id="{BB9AF9DF-EB5D-5252-2403-40AE2AC1E43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6746" y="5357206"/>
            <a:ext cx="10618017" cy="235728"/>
          </a:xfrm>
        </p:spPr>
        <p:txBody>
          <a:bodyPr anchor="ctr"/>
          <a:lstStyle>
            <a:lvl1pPr marL="0" indent="0">
              <a:buNone/>
              <a:defRPr sz="1400" b="1"/>
            </a:lvl1pPr>
          </a:lstStyle>
          <a:p>
            <a:pPr lvl="0"/>
            <a:r>
              <a:rPr lang="en-US"/>
              <a:t>Click to add heading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92492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4 image L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410BD31B-2022-2DBA-20C0-D3F1D9A5EB99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2231F146-FE40-AAF7-1E03-6BC18BE8A96C}"/>
              </a:ext>
            </a:extLst>
          </p:cNvPr>
          <p:cNvSpPr/>
          <p:nvPr userDrawn="1"/>
        </p:nvSpPr>
        <p:spPr>
          <a:xfrm>
            <a:off x="0" y="0"/>
            <a:ext cx="2947386" cy="6858000"/>
          </a:xfrm>
          <a:prstGeom prst="round1Rect">
            <a:avLst>
              <a:gd name="adj" fmla="val 592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0618900-A5E4-C895-F6EB-4AA310ED5D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2947387" cy="6857999"/>
          </a:xfrm>
          <a:custGeom>
            <a:avLst/>
            <a:gdLst>
              <a:gd name="connsiteX0" fmla="*/ 0 w 4133849"/>
              <a:gd name="connsiteY0" fmla="*/ 0 h 6671387"/>
              <a:gd name="connsiteX1" fmla="*/ 3906570 w 4133849"/>
              <a:gd name="connsiteY1" fmla="*/ 0 h 6671387"/>
              <a:gd name="connsiteX2" fmla="*/ 4133849 w 4133849"/>
              <a:gd name="connsiteY2" fmla="*/ 227279 h 6671387"/>
              <a:gd name="connsiteX3" fmla="*/ 4133849 w 4133849"/>
              <a:gd name="connsiteY3" fmla="*/ 6671387 h 6671387"/>
              <a:gd name="connsiteX4" fmla="*/ 0 w 4133849"/>
              <a:gd name="connsiteY4" fmla="*/ 6671387 h 667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3849" h="6671387">
                <a:moveTo>
                  <a:pt x="0" y="0"/>
                </a:moveTo>
                <a:lnTo>
                  <a:pt x="3906570" y="0"/>
                </a:lnTo>
                <a:cubicBezTo>
                  <a:pt x="4032093" y="0"/>
                  <a:pt x="4133849" y="101756"/>
                  <a:pt x="4133849" y="227279"/>
                </a:cubicBezTo>
                <a:lnTo>
                  <a:pt x="4133849" y="6671387"/>
                </a:lnTo>
                <a:lnTo>
                  <a:pt x="0" y="667138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 sz="10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 or leave solid </a:t>
            </a:r>
            <a:r>
              <a:rPr lang="en-US" err="1"/>
              <a:t>coloured</a:t>
            </a:r>
            <a:r>
              <a:rPr lang="en-US"/>
              <a:t> panel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7585" y="443883"/>
            <a:ext cx="8327178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07184" y="6232125"/>
            <a:ext cx="7510169" cy="462504"/>
          </a:xfrm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3097174" y="1247775"/>
            <a:ext cx="833758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28E3EF-2B98-8A70-7572-9D2B1DA86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107184" y="1580224"/>
            <a:ext cx="8327578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0632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4 image LHS (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BA8B98A2-E1FD-80D9-7ED1-2431C1817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76" r="5046"/>
          <a:stretch/>
        </p:blipFill>
        <p:spPr>
          <a:xfrm>
            <a:off x="-1" y="0"/>
            <a:ext cx="2947387" cy="6857999"/>
          </a:xfrm>
          <a:prstGeom prst="round1Rect">
            <a:avLst>
              <a:gd name="adj" fmla="val 4426"/>
            </a:avLst>
          </a:prstGeom>
        </p:spPr>
      </p:pic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410BD31B-2022-2DBA-20C0-D3F1D9A5EB99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7585" y="443883"/>
            <a:ext cx="8327178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107184" y="6232125"/>
            <a:ext cx="7510169" cy="462504"/>
          </a:xfrm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3097174" y="1247775"/>
            <a:ext cx="8337589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28E3EF-2B98-8A70-7572-9D2B1DA86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107184" y="1580224"/>
            <a:ext cx="8327578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6696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3 image L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410BD31B-2022-2DBA-20C0-D3F1D9A5EB99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2231F146-FE40-AAF7-1E03-6BC18BE8A96C}"/>
              </a:ext>
            </a:extLst>
          </p:cNvPr>
          <p:cNvSpPr/>
          <p:nvPr userDrawn="1"/>
        </p:nvSpPr>
        <p:spPr>
          <a:xfrm>
            <a:off x="0" y="0"/>
            <a:ext cx="4133848" cy="6858000"/>
          </a:xfrm>
          <a:prstGeom prst="round1Rect">
            <a:avLst>
              <a:gd name="adj" fmla="val 592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0618900-A5E4-C895-F6EB-4AA310ED5D4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-1" y="0"/>
            <a:ext cx="4133849" cy="6857999"/>
          </a:xfrm>
          <a:custGeom>
            <a:avLst/>
            <a:gdLst>
              <a:gd name="connsiteX0" fmla="*/ 0 w 4133849"/>
              <a:gd name="connsiteY0" fmla="*/ 0 h 6671387"/>
              <a:gd name="connsiteX1" fmla="*/ 3906570 w 4133849"/>
              <a:gd name="connsiteY1" fmla="*/ 0 h 6671387"/>
              <a:gd name="connsiteX2" fmla="*/ 4133849 w 4133849"/>
              <a:gd name="connsiteY2" fmla="*/ 227279 h 6671387"/>
              <a:gd name="connsiteX3" fmla="*/ 4133849 w 4133849"/>
              <a:gd name="connsiteY3" fmla="*/ 6671387 h 6671387"/>
              <a:gd name="connsiteX4" fmla="*/ 0 w 4133849"/>
              <a:gd name="connsiteY4" fmla="*/ 6671387 h 6671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33849" h="6671387">
                <a:moveTo>
                  <a:pt x="0" y="0"/>
                </a:moveTo>
                <a:lnTo>
                  <a:pt x="3906570" y="0"/>
                </a:lnTo>
                <a:cubicBezTo>
                  <a:pt x="4032093" y="0"/>
                  <a:pt x="4133849" y="101756"/>
                  <a:pt x="4133849" y="227279"/>
                </a:cubicBezTo>
                <a:lnTo>
                  <a:pt x="4133849" y="6671387"/>
                </a:lnTo>
                <a:lnTo>
                  <a:pt x="0" y="6671387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 sz="10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 or leave solid </a:t>
            </a:r>
            <a:r>
              <a:rPr lang="en-US" err="1"/>
              <a:t>coloured</a:t>
            </a:r>
            <a:r>
              <a:rPr lang="en-US"/>
              <a:t> panel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2303" y="443883"/>
            <a:ext cx="7102459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1962" y="6232125"/>
            <a:ext cx="6285391" cy="462504"/>
          </a:xfrm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4323425" y="1247775"/>
            <a:ext cx="71113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28E3EF-2B98-8A70-7572-9D2B1DA86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31962" y="1580224"/>
            <a:ext cx="71028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0840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3 image LHS (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6">
            <a:extLst>
              <a:ext uri="{FF2B5EF4-FFF2-40B4-BE49-F238E27FC236}">
                <a16:creationId xmlns:a16="http://schemas.microsoft.com/office/drawing/2014/main" id="{8894539F-C9C2-4E5F-7864-42D128E2D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r="19861"/>
          <a:stretch>
            <a:fillRect/>
          </a:stretch>
        </p:blipFill>
        <p:spPr>
          <a:xfrm>
            <a:off x="-1" y="0"/>
            <a:ext cx="4133849" cy="6857999"/>
          </a:xfrm>
          <a:prstGeom prst="round1Rect">
            <a:avLst>
              <a:gd name="adj" fmla="val 6359"/>
            </a:avLst>
          </a:prstGeom>
        </p:spPr>
      </p:pic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410BD31B-2022-2DBA-20C0-D3F1D9A5EB99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2303" y="443883"/>
            <a:ext cx="7102459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1962" y="6232125"/>
            <a:ext cx="6285391" cy="462504"/>
          </a:xfrm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4323425" y="1247775"/>
            <a:ext cx="71113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28E3EF-2B98-8A70-7572-9D2B1DA86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31962" y="1580224"/>
            <a:ext cx="71028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0203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3 + 2/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24558A03-3EE2-AE15-1AAD-BE9768C58431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2231F146-FE40-AAF7-1E03-6BC18BE8A96C}"/>
              </a:ext>
            </a:extLst>
          </p:cNvPr>
          <p:cNvSpPr/>
          <p:nvPr userDrawn="1"/>
        </p:nvSpPr>
        <p:spPr>
          <a:xfrm>
            <a:off x="0" y="0"/>
            <a:ext cx="4133848" cy="6858000"/>
          </a:xfrm>
          <a:prstGeom prst="round1Rect">
            <a:avLst>
              <a:gd name="adj" fmla="val 592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2303" y="443883"/>
            <a:ext cx="7102459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1962" y="6232125"/>
            <a:ext cx="6285391" cy="462504"/>
          </a:xfrm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4323425" y="1247775"/>
            <a:ext cx="71113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28E3EF-2B98-8A70-7572-9D2B1DA86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31962" y="1580224"/>
            <a:ext cx="71028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0C7400CA-04C0-D114-42C0-9E925A4C4C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27628" y="1580224"/>
            <a:ext cx="3196302" cy="45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452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s_Agenda"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10AACADC-4DCE-9937-CAE6-5806FBC3C89C}"/>
              </a:ext>
            </a:extLst>
          </p:cNvPr>
          <p:cNvSpPr/>
          <p:nvPr userDrawn="1"/>
        </p:nvSpPr>
        <p:spPr>
          <a:xfrm>
            <a:off x="0" y="495132"/>
            <a:ext cx="4465467" cy="5927668"/>
          </a:xfrm>
          <a:custGeom>
            <a:avLst/>
            <a:gdLst>
              <a:gd name="connsiteX0" fmla="*/ 2667789 w 4465467"/>
              <a:gd name="connsiteY0" fmla="*/ 0 h 5927668"/>
              <a:gd name="connsiteX1" fmla="*/ 4418740 w 4465467"/>
              <a:gd name="connsiteY1" fmla="*/ 572525 h 5927668"/>
              <a:gd name="connsiteX2" fmla="*/ 3661657 w 4465467"/>
              <a:gd name="connsiteY2" fmla="*/ 1338737 h 5927668"/>
              <a:gd name="connsiteX3" fmla="*/ 2667789 w 4465467"/>
              <a:gd name="connsiteY3" fmla="*/ 1059053 h 5927668"/>
              <a:gd name="connsiteX4" fmla="*/ 763009 w 4465467"/>
              <a:gd name="connsiteY4" fmla="*/ 2963833 h 5927668"/>
              <a:gd name="connsiteX5" fmla="*/ 2667789 w 4465467"/>
              <a:gd name="connsiteY5" fmla="*/ 4868615 h 5927668"/>
              <a:gd name="connsiteX6" fmla="*/ 2667887 w 4465467"/>
              <a:gd name="connsiteY6" fmla="*/ 4868615 h 5927668"/>
              <a:gd name="connsiteX7" fmla="*/ 3699452 w 4465467"/>
              <a:gd name="connsiteY7" fmla="*/ 4565273 h 5927668"/>
              <a:gd name="connsiteX8" fmla="*/ 4465467 w 4465467"/>
              <a:gd name="connsiteY8" fmla="*/ 5320195 h 5927668"/>
              <a:gd name="connsiteX9" fmla="*/ 2667789 w 4465467"/>
              <a:gd name="connsiteY9" fmla="*/ 5927668 h 5927668"/>
              <a:gd name="connsiteX10" fmla="*/ 61675 w 4465467"/>
              <a:gd name="connsiteY10" fmla="*/ 4376572 h 5927668"/>
              <a:gd name="connsiteX11" fmla="*/ 0 w 4465467"/>
              <a:gd name="connsiteY11" fmla="*/ 4248542 h 5927668"/>
              <a:gd name="connsiteX12" fmla="*/ 0 w 4465467"/>
              <a:gd name="connsiteY12" fmla="*/ 1679125 h 5927668"/>
              <a:gd name="connsiteX13" fmla="*/ 61675 w 4465467"/>
              <a:gd name="connsiteY13" fmla="*/ 1551096 h 5927668"/>
              <a:gd name="connsiteX14" fmla="*/ 2667789 w 4465467"/>
              <a:gd name="connsiteY14" fmla="*/ 0 h 592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65467" h="5927668">
                <a:moveTo>
                  <a:pt x="2667789" y="0"/>
                </a:moveTo>
                <a:cubicBezTo>
                  <a:pt x="3322874" y="0"/>
                  <a:pt x="3928186" y="212635"/>
                  <a:pt x="4418740" y="572525"/>
                </a:cubicBezTo>
                <a:lnTo>
                  <a:pt x="3661657" y="1338737"/>
                </a:lnTo>
                <a:cubicBezTo>
                  <a:pt x="3372351" y="1161345"/>
                  <a:pt x="3031998" y="1059053"/>
                  <a:pt x="2667789" y="1059053"/>
                </a:cubicBezTo>
                <a:cubicBezTo>
                  <a:pt x="1615806" y="1059053"/>
                  <a:pt x="763009" y="1911850"/>
                  <a:pt x="763009" y="2963833"/>
                </a:cubicBezTo>
                <a:cubicBezTo>
                  <a:pt x="763009" y="4015818"/>
                  <a:pt x="1615806" y="4868615"/>
                  <a:pt x="2667789" y="4868615"/>
                </a:cubicBezTo>
                <a:lnTo>
                  <a:pt x="2667887" y="4868615"/>
                </a:lnTo>
                <a:cubicBezTo>
                  <a:pt x="3048000" y="4868615"/>
                  <a:pt x="3402195" y="4757193"/>
                  <a:pt x="3699452" y="4565273"/>
                </a:cubicBezTo>
                <a:lnTo>
                  <a:pt x="4465467" y="5320195"/>
                </a:lnTo>
                <a:cubicBezTo>
                  <a:pt x="3966768" y="5701190"/>
                  <a:pt x="3343784" y="5927668"/>
                  <a:pt x="2667789" y="5927668"/>
                </a:cubicBezTo>
                <a:cubicBezTo>
                  <a:pt x="1542436" y="5927668"/>
                  <a:pt x="563569" y="5300474"/>
                  <a:pt x="61675" y="4376572"/>
                </a:cubicBezTo>
                <a:lnTo>
                  <a:pt x="0" y="4248542"/>
                </a:lnTo>
                <a:lnTo>
                  <a:pt x="0" y="1679125"/>
                </a:lnTo>
                <a:lnTo>
                  <a:pt x="61675" y="1551096"/>
                </a:lnTo>
                <a:cubicBezTo>
                  <a:pt x="563569" y="627194"/>
                  <a:pt x="1542436" y="0"/>
                  <a:pt x="2667789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PH">
              <a:solidFill>
                <a:schemeClr val="lt1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5258B7D-2CA2-4785-E51F-9BDF4168B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522" y="1093508"/>
            <a:ext cx="10421526" cy="7368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CONTENTS / AGENDA</a:t>
            </a:r>
            <a:endParaRPr lang="en-AU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5EFE079-CF81-451F-66AF-6A2101CF8077}"/>
              </a:ext>
            </a:extLst>
          </p:cNvPr>
          <p:cNvCxnSpPr>
            <a:cxnSpLocks/>
          </p:cNvCxnSpPr>
          <p:nvPr userDrawn="1"/>
        </p:nvCxnSpPr>
        <p:spPr>
          <a:xfrm>
            <a:off x="970961" y="1093508"/>
            <a:ext cx="0" cy="782425"/>
          </a:xfrm>
          <a:prstGeom prst="line">
            <a:avLst/>
          </a:prstGeom>
          <a:ln w="57150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A7BE46E9-EADB-46F7-734D-CF23590D94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1DCD146-2805-E500-0EA3-29D81331C292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A9DEE-6A6C-A840-17DC-54F88E9F3364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45432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3 + 2/3 contents (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EA1C3968-C462-B1CF-7206-4D69F1E857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r="19861"/>
          <a:stretch>
            <a:fillRect/>
          </a:stretch>
        </p:blipFill>
        <p:spPr>
          <a:xfrm>
            <a:off x="-1" y="0"/>
            <a:ext cx="4133849" cy="6857999"/>
          </a:xfrm>
          <a:prstGeom prst="round1Rect">
            <a:avLst>
              <a:gd name="adj" fmla="val 6359"/>
            </a:avLst>
          </a:prstGeom>
        </p:spPr>
      </p:pic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24558A03-3EE2-AE15-1AAD-BE9768C58431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2303" y="443883"/>
            <a:ext cx="7102459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1962" y="6232125"/>
            <a:ext cx="6285391" cy="462504"/>
          </a:xfrm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4323425" y="1247775"/>
            <a:ext cx="71113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28E3EF-2B98-8A70-7572-9D2B1DA86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331962" y="1580224"/>
            <a:ext cx="71028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0C7400CA-04C0-D114-42C0-9E925A4C4C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27628" y="1580224"/>
            <a:ext cx="3196302" cy="45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8994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3 + multi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E08E94E6-61C4-D5C3-C1DA-7180993B13F8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B5A3D8EC-7BEB-8ABF-9E22-E00ADC25CA5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322763" y="1579563"/>
            <a:ext cx="3427412" cy="4537075"/>
          </a:xfrm>
        </p:spPr>
        <p:txBody>
          <a:bodyPr/>
          <a:lstStyle>
            <a:lvl1pPr marL="0" indent="0">
              <a:buNone/>
              <a:defRPr sz="1000" i="1"/>
            </a:lvl1pPr>
          </a:lstStyle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2231F146-FE40-AAF7-1E03-6BC18BE8A96C}"/>
              </a:ext>
            </a:extLst>
          </p:cNvPr>
          <p:cNvSpPr/>
          <p:nvPr userDrawn="1"/>
        </p:nvSpPr>
        <p:spPr>
          <a:xfrm>
            <a:off x="0" y="0"/>
            <a:ext cx="4133848" cy="6858000"/>
          </a:xfrm>
          <a:prstGeom prst="round1Rect">
            <a:avLst>
              <a:gd name="adj" fmla="val 592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2303" y="443883"/>
            <a:ext cx="7102459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1962" y="6232125"/>
            <a:ext cx="6285391" cy="462504"/>
          </a:xfrm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4323425" y="1247775"/>
            <a:ext cx="71113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0C7400CA-04C0-D114-42C0-9E925A4C4C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27628" y="1580224"/>
            <a:ext cx="3196302" cy="45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Chart Placeholder 13">
            <a:extLst>
              <a:ext uri="{FF2B5EF4-FFF2-40B4-BE49-F238E27FC236}">
                <a16:creationId xmlns:a16="http://schemas.microsoft.com/office/drawing/2014/main" id="{EFDB5744-87BD-10F8-552F-BE8C55A1091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007350" y="1579564"/>
            <a:ext cx="3427412" cy="2149058"/>
          </a:xfrm>
        </p:spPr>
        <p:txBody>
          <a:bodyPr/>
          <a:lstStyle>
            <a:lvl1pPr marL="0" indent="0">
              <a:buNone/>
              <a:defRPr sz="1000" i="1"/>
            </a:lvl1pPr>
          </a:lstStyle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17" name="Chart Placeholder 13">
            <a:extLst>
              <a:ext uri="{FF2B5EF4-FFF2-40B4-BE49-F238E27FC236}">
                <a16:creationId xmlns:a16="http://schemas.microsoft.com/office/drawing/2014/main" id="{0CE8548D-F6C2-A5AF-6F77-0999864AD57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007350" y="3967580"/>
            <a:ext cx="3427412" cy="2149058"/>
          </a:xfrm>
        </p:spPr>
        <p:txBody>
          <a:bodyPr/>
          <a:lstStyle>
            <a:lvl1pPr marL="0" indent="0">
              <a:buNone/>
              <a:defRPr sz="1000" i="1"/>
            </a:lvl1pPr>
          </a:lstStyle>
          <a:p>
            <a:r>
              <a:rPr lang="en-US"/>
              <a:t>Click icon to add chart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4984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3 + multi chart (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FD8342CA-0E01-C452-1D82-DC4CA4A041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r="19861"/>
          <a:stretch>
            <a:fillRect/>
          </a:stretch>
        </p:blipFill>
        <p:spPr>
          <a:xfrm>
            <a:off x="-1" y="0"/>
            <a:ext cx="4133849" cy="6857999"/>
          </a:xfrm>
          <a:prstGeom prst="round1Rect">
            <a:avLst>
              <a:gd name="adj" fmla="val 6359"/>
            </a:avLst>
          </a:prstGeom>
        </p:spPr>
      </p:pic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E08E94E6-61C4-D5C3-C1DA-7180993B13F8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B5A3D8EC-7BEB-8ABF-9E22-E00ADC25CA53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322763" y="1579563"/>
            <a:ext cx="3427412" cy="4537075"/>
          </a:xfrm>
        </p:spPr>
        <p:txBody>
          <a:bodyPr/>
          <a:lstStyle>
            <a:lvl1pPr marL="0" indent="0">
              <a:buNone/>
              <a:defRPr sz="1000" i="1"/>
            </a:lvl1pPr>
          </a:lstStyle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2303" y="443883"/>
            <a:ext cx="7102459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1962" y="6232125"/>
            <a:ext cx="6285391" cy="462504"/>
          </a:xfrm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4323425" y="1247775"/>
            <a:ext cx="71113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0C7400CA-04C0-D114-42C0-9E925A4C4C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27628" y="1580224"/>
            <a:ext cx="3196302" cy="4536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5" name="Chart Placeholder 13">
            <a:extLst>
              <a:ext uri="{FF2B5EF4-FFF2-40B4-BE49-F238E27FC236}">
                <a16:creationId xmlns:a16="http://schemas.microsoft.com/office/drawing/2014/main" id="{EFDB5744-87BD-10F8-552F-BE8C55A10914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8007350" y="1579564"/>
            <a:ext cx="3427412" cy="2149058"/>
          </a:xfrm>
        </p:spPr>
        <p:txBody>
          <a:bodyPr/>
          <a:lstStyle>
            <a:lvl1pPr marL="0" indent="0">
              <a:buNone/>
              <a:defRPr sz="1000" i="1"/>
            </a:lvl1pPr>
          </a:lstStyle>
          <a:p>
            <a:r>
              <a:rPr lang="en-US"/>
              <a:t>Click icon to add chart</a:t>
            </a:r>
            <a:endParaRPr lang="en-AU"/>
          </a:p>
        </p:txBody>
      </p:sp>
      <p:sp>
        <p:nvSpPr>
          <p:cNvPr id="17" name="Chart Placeholder 13">
            <a:extLst>
              <a:ext uri="{FF2B5EF4-FFF2-40B4-BE49-F238E27FC236}">
                <a16:creationId xmlns:a16="http://schemas.microsoft.com/office/drawing/2014/main" id="{0CE8548D-F6C2-A5AF-6F77-0999864AD57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007350" y="3967580"/>
            <a:ext cx="3427412" cy="2149058"/>
          </a:xfrm>
        </p:spPr>
        <p:txBody>
          <a:bodyPr/>
          <a:lstStyle>
            <a:lvl1pPr marL="0" indent="0">
              <a:buNone/>
              <a:defRPr sz="1000" i="1"/>
            </a:lvl1pPr>
          </a:lstStyle>
          <a:p>
            <a:r>
              <a:rPr lang="en-US"/>
              <a:t>Click icon to add chart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000679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3 image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Single Corner Rounded 4">
            <a:extLst>
              <a:ext uri="{FF2B5EF4-FFF2-40B4-BE49-F238E27FC236}">
                <a16:creationId xmlns:a16="http://schemas.microsoft.com/office/drawing/2014/main" id="{2231F146-FE40-AAF7-1E03-6BC18BE8A96C}"/>
              </a:ext>
            </a:extLst>
          </p:cNvPr>
          <p:cNvSpPr/>
          <p:nvPr userDrawn="1"/>
        </p:nvSpPr>
        <p:spPr>
          <a:xfrm flipH="1">
            <a:off x="8058152" y="0"/>
            <a:ext cx="4133848" cy="6858000"/>
          </a:xfrm>
          <a:prstGeom prst="round1Rect">
            <a:avLst>
              <a:gd name="adj" fmla="val 592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B9CFD5A5-B46F-B6E7-E5F5-9F53B002E669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046" y="443883"/>
            <a:ext cx="7102459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0705" y="6232125"/>
            <a:ext cx="6285391" cy="462504"/>
          </a:xfrm>
        </p:spPr>
        <p:txBody>
          <a:bodyPr/>
          <a:lstStyle/>
          <a:p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722168" y="1247775"/>
            <a:ext cx="71113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28E3EF-2B98-8A70-7572-9D2B1DA86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0705" y="1580224"/>
            <a:ext cx="71028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ABC3EB91-CF53-CE24-BB37-B0AD7C365D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58152" y="0"/>
            <a:ext cx="4133848" cy="6858000"/>
          </a:xfrm>
          <a:custGeom>
            <a:avLst/>
            <a:gdLst>
              <a:gd name="connsiteX0" fmla="*/ 245055 w 4133848"/>
              <a:gd name="connsiteY0" fmla="*/ 0 h 6858000"/>
              <a:gd name="connsiteX1" fmla="*/ 4133848 w 4133848"/>
              <a:gd name="connsiteY1" fmla="*/ 0 h 6858000"/>
              <a:gd name="connsiteX2" fmla="*/ 4133848 w 4133848"/>
              <a:gd name="connsiteY2" fmla="*/ 6335503 h 6858000"/>
              <a:gd name="connsiteX3" fmla="*/ 2711064 w 4133848"/>
              <a:gd name="connsiteY3" fmla="*/ 6335503 h 6858000"/>
              <a:gd name="connsiteX4" fmla="*/ 2624804 w 4133848"/>
              <a:gd name="connsiteY4" fmla="*/ 6421763 h 6858000"/>
              <a:gd name="connsiteX5" fmla="*/ 2624804 w 4133848"/>
              <a:gd name="connsiteY5" fmla="*/ 6580303 h 6858000"/>
              <a:gd name="connsiteX6" fmla="*/ 4133848 w 4133848"/>
              <a:gd name="connsiteY6" fmla="*/ 6580303 h 6858000"/>
              <a:gd name="connsiteX7" fmla="*/ 4133848 w 4133848"/>
              <a:gd name="connsiteY7" fmla="*/ 6858000 h 6858000"/>
              <a:gd name="connsiteX8" fmla="*/ 0 w 4133848"/>
              <a:gd name="connsiteY8" fmla="*/ 6858000 h 6858000"/>
              <a:gd name="connsiteX9" fmla="*/ 0 w 4133848"/>
              <a:gd name="connsiteY9" fmla="*/ 245055 h 6858000"/>
              <a:gd name="connsiteX10" fmla="*/ 245055 w 4133848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133848" h="6858000">
                <a:moveTo>
                  <a:pt x="245055" y="0"/>
                </a:moveTo>
                <a:lnTo>
                  <a:pt x="4133848" y="0"/>
                </a:lnTo>
                <a:lnTo>
                  <a:pt x="4133848" y="6335503"/>
                </a:lnTo>
                <a:lnTo>
                  <a:pt x="2711064" y="6335503"/>
                </a:lnTo>
                <a:cubicBezTo>
                  <a:pt x="2663424" y="6335503"/>
                  <a:pt x="2624804" y="6374123"/>
                  <a:pt x="2624804" y="6421763"/>
                </a:cubicBezTo>
                <a:lnTo>
                  <a:pt x="2624804" y="6580303"/>
                </a:lnTo>
                <a:lnTo>
                  <a:pt x="4133848" y="6580303"/>
                </a:lnTo>
                <a:lnTo>
                  <a:pt x="4133848" y="6858000"/>
                </a:lnTo>
                <a:lnTo>
                  <a:pt x="0" y="6858000"/>
                </a:lnTo>
                <a:lnTo>
                  <a:pt x="0" y="245055"/>
                </a:lnTo>
                <a:cubicBezTo>
                  <a:pt x="0" y="109715"/>
                  <a:pt x="109715" y="0"/>
                  <a:pt x="245055" y="0"/>
                </a:cubicBezTo>
                <a:close/>
              </a:path>
            </a:pathLst>
          </a:custGeom>
          <a:noFill/>
        </p:spPr>
        <p:txBody>
          <a:bodyPr vert="horz" wrap="square" lIns="72000" tIns="72000" rIns="72000" bIns="72000" rtlCol="0">
            <a:noAutofit/>
          </a:bodyPr>
          <a:lstStyle>
            <a:lvl1pPr marL="0" indent="0">
              <a:buNone/>
              <a:defRPr lang="en-AU" sz="1000" i="1" dirty="0">
                <a:solidFill>
                  <a:schemeClr val="bg1"/>
                </a:solidFill>
              </a:defRPr>
            </a:lvl1pPr>
          </a:lstStyle>
          <a:p>
            <a:pPr marL="177800" lvl="0" indent="-177800"/>
            <a:r>
              <a:rPr lang="en-US"/>
              <a:t>Click to add image or leave solid </a:t>
            </a:r>
            <a:r>
              <a:rPr lang="en-US" err="1"/>
              <a:t>coloured</a:t>
            </a:r>
            <a:r>
              <a:rPr lang="en-US"/>
              <a:t> panel</a:t>
            </a:r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599179-8410-C055-6896-3CDB853FDFC7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1785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3 image RHS (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9EECACD1-CFA5-0933-3744-41E5B0FDE9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1" r="19861"/>
          <a:stretch>
            <a:fillRect/>
          </a:stretch>
        </p:blipFill>
        <p:spPr>
          <a:xfrm flipH="1">
            <a:off x="8058152" y="0"/>
            <a:ext cx="4133848" cy="6858000"/>
          </a:xfrm>
          <a:prstGeom prst="round1Rect">
            <a:avLst>
              <a:gd name="adj" fmla="val 5714"/>
            </a:avLst>
          </a:prstGeom>
        </p:spPr>
      </p:pic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B9CFD5A5-B46F-B6E7-E5F5-9F53B002E669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046" y="443883"/>
            <a:ext cx="7102459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0705" y="6232125"/>
            <a:ext cx="6285391" cy="462504"/>
          </a:xfrm>
        </p:spPr>
        <p:txBody>
          <a:bodyPr/>
          <a:lstStyle/>
          <a:p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722168" y="1247775"/>
            <a:ext cx="71113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28E3EF-2B98-8A70-7572-9D2B1DA86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0705" y="1580224"/>
            <a:ext cx="71028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4599179-8410-C055-6896-3CDB853FDFC7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9429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2 image 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41007110-37D9-AFE5-9FBA-00CDDC3FCED9}"/>
              </a:ext>
            </a:extLst>
          </p:cNvPr>
          <p:cNvSpPr/>
          <p:nvPr userDrawn="1"/>
        </p:nvSpPr>
        <p:spPr>
          <a:xfrm flipH="1">
            <a:off x="6095998" y="0"/>
            <a:ext cx="6096000" cy="6858000"/>
          </a:xfrm>
          <a:prstGeom prst="round1Rect">
            <a:avLst>
              <a:gd name="adj" fmla="val 443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047" y="443883"/>
            <a:ext cx="5113668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0705" y="6232125"/>
            <a:ext cx="5113669" cy="462504"/>
          </a:xfrm>
        </p:spPr>
        <p:txBody>
          <a:bodyPr/>
          <a:lstStyle/>
          <a:p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722168" y="1247775"/>
            <a:ext cx="512245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28E3EF-2B98-8A70-7572-9D2B1DA86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0705" y="1580224"/>
            <a:ext cx="5113914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EEEAA63F-BA8D-8E1E-5C9D-AD473FC9A929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BD0B871F-C7CD-C36A-8163-25D7DCF40BC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095998" y="0"/>
            <a:ext cx="6095797" cy="6858000"/>
          </a:xfrm>
          <a:custGeom>
            <a:avLst/>
            <a:gdLst>
              <a:gd name="connsiteX0" fmla="*/ 270297 w 6095797"/>
              <a:gd name="connsiteY0" fmla="*/ 0 h 6858000"/>
              <a:gd name="connsiteX1" fmla="*/ 6095797 w 6095797"/>
              <a:gd name="connsiteY1" fmla="*/ 0 h 6858000"/>
              <a:gd name="connsiteX2" fmla="*/ 6095797 w 6095797"/>
              <a:gd name="connsiteY2" fmla="*/ 6335503 h 6858000"/>
              <a:gd name="connsiteX3" fmla="*/ 4673218 w 6095797"/>
              <a:gd name="connsiteY3" fmla="*/ 6335503 h 6858000"/>
              <a:gd name="connsiteX4" fmla="*/ 4586958 w 6095797"/>
              <a:gd name="connsiteY4" fmla="*/ 6421763 h 6858000"/>
              <a:gd name="connsiteX5" fmla="*/ 4586958 w 6095797"/>
              <a:gd name="connsiteY5" fmla="*/ 6580303 h 6858000"/>
              <a:gd name="connsiteX6" fmla="*/ 6095797 w 6095797"/>
              <a:gd name="connsiteY6" fmla="*/ 6580303 h 6858000"/>
              <a:gd name="connsiteX7" fmla="*/ 6095797 w 6095797"/>
              <a:gd name="connsiteY7" fmla="*/ 6858000 h 6858000"/>
              <a:gd name="connsiteX8" fmla="*/ 0 w 6095797"/>
              <a:gd name="connsiteY8" fmla="*/ 6858000 h 6858000"/>
              <a:gd name="connsiteX9" fmla="*/ 0 w 6095797"/>
              <a:gd name="connsiteY9" fmla="*/ 270297 h 6858000"/>
              <a:gd name="connsiteX10" fmla="*/ 270297 w 6095797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5797" h="6858000">
                <a:moveTo>
                  <a:pt x="270297" y="0"/>
                </a:moveTo>
                <a:lnTo>
                  <a:pt x="6095797" y="0"/>
                </a:lnTo>
                <a:lnTo>
                  <a:pt x="6095797" y="6335503"/>
                </a:lnTo>
                <a:lnTo>
                  <a:pt x="4673218" y="6335503"/>
                </a:lnTo>
                <a:cubicBezTo>
                  <a:pt x="4625578" y="6335503"/>
                  <a:pt x="4586958" y="6374123"/>
                  <a:pt x="4586958" y="6421763"/>
                </a:cubicBezTo>
                <a:lnTo>
                  <a:pt x="4586958" y="6580303"/>
                </a:lnTo>
                <a:lnTo>
                  <a:pt x="6095797" y="6580303"/>
                </a:lnTo>
                <a:lnTo>
                  <a:pt x="6095797" y="6858000"/>
                </a:lnTo>
                <a:lnTo>
                  <a:pt x="0" y="6858000"/>
                </a:lnTo>
                <a:lnTo>
                  <a:pt x="0" y="270297"/>
                </a:lnTo>
                <a:cubicBezTo>
                  <a:pt x="0" y="121016"/>
                  <a:pt x="121016" y="0"/>
                  <a:pt x="270297" y="0"/>
                </a:cubicBezTo>
                <a:close/>
              </a:path>
            </a:pathLst>
          </a:custGeom>
          <a:noFill/>
        </p:spPr>
        <p:txBody>
          <a:bodyPr vert="horz" wrap="square" lIns="72000" tIns="72000" rIns="72000" bIns="72000" rtlCol="0">
            <a:noAutofit/>
          </a:bodyPr>
          <a:lstStyle>
            <a:lvl1pPr marL="0" indent="0">
              <a:buNone/>
              <a:defRPr lang="en-AU" sz="1000" i="1" dirty="0" smtClean="0">
                <a:solidFill>
                  <a:schemeClr val="bg1"/>
                </a:solidFill>
              </a:defRPr>
            </a:lvl1pPr>
          </a:lstStyle>
          <a:p>
            <a:pPr marL="177800" lvl="0" indent="-177800"/>
            <a:r>
              <a:rPr lang="en-US"/>
              <a:t>Click to add image or leave solid </a:t>
            </a:r>
            <a:r>
              <a:rPr lang="en-US" err="1"/>
              <a:t>coloured</a:t>
            </a:r>
            <a:r>
              <a:rPr lang="en-US"/>
              <a:t> panel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3609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_1/2 image RHS (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6">
            <a:extLst>
              <a:ext uri="{FF2B5EF4-FFF2-40B4-BE49-F238E27FC236}">
                <a16:creationId xmlns:a16="http://schemas.microsoft.com/office/drawing/2014/main" id="{FFFEA04F-B98B-81D6-6B98-ABC3F900A9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 flipH="1">
            <a:off x="6095998" y="0"/>
            <a:ext cx="6095797" cy="6858000"/>
          </a:xfrm>
          <a:prstGeom prst="round1Rect">
            <a:avLst>
              <a:gd name="adj" fmla="val 4434"/>
            </a:avLst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047" y="443883"/>
            <a:ext cx="5113668" cy="736848"/>
          </a:xfrm>
        </p:spPr>
        <p:txBody>
          <a:bodyPr vert="horz" lIns="72000" tIns="72000" rIns="72000" bIns="0" rtlCol="0" anchor="b">
            <a:noAutofit/>
          </a:bodyPr>
          <a:lstStyle>
            <a:lvl1pPr>
              <a:defRPr lang="en-AU" dirty="0"/>
            </a:lvl1pPr>
          </a:lstStyle>
          <a:p>
            <a:pPr lvl="0">
              <a:lnSpc>
                <a:spcPts val="2800"/>
              </a:lnSpc>
            </a:pPr>
            <a:r>
              <a:rPr lang="en-US"/>
              <a:t>Click to add slide title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30705" y="6232125"/>
            <a:ext cx="5113669" cy="462504"/>
          </a:xfrm>
        </p:spPr>
        <p:txBody>
          <a:bodyPr/>
          <a:lstStyle/>
          <a:p>
            <a:endParaRPr lang="en-AU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04CBFA-F28E-03E0-9075-FEEC6E9A8820}"/>
              </a:ext>
            </a:extLst>
          </p:cNvPr>
          <p:cNvCxnSpPr>
            <a:cxnSpLocks/>
          </p:cNvCxnSpPr>
          <p:nvPr userDrawn="1"/>
        </p:nvCxnSpPr>
        <p:spPr>
          <a:xfrm>
            <a:off x="722168" y="1247775"/>
            <a:ext cx="512245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1528E3EF-2B98-8A70-7572-9D2B1DA8659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0705" y="1580224"/>
            <a:ext cx="5113914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8" name="Rectangle: Single Corner Rounded 17">
            <a:extLst>
              <a:ext uri="{FF2B5EF4-FFF2-40B4-BE49-F238E27FC236}">
                <a16:creationId xmlns:a16="http://schemas.microsoft.com/office/drawing/2014/main" id="{EEEAA63F-BA8D-8E1E-5C9D-AD473FC9A929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75955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horizontal (patter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8520F5-62AC-C608-D7AA-FBE478E33A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26" b="37062"/>
          <a:stretch/>
        </p:blipFill>
        <p:spPr>
          <a:xfrm>
            <a:off x="0" y="0"/>
            <a:ext cx="12192000" cy="156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58B0B4-F4A0-D1E9-0BB9-ECAD9A073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A49222-6F72-C72A-1CE9-F56D1022F3EE}"/>
              </a:ext>
            </a:extLst>
          </p:cNvPr>
          <p:cNvCxnSpPr>
            <a:cxnSpLocks/>
          </p:cNvCxnSpPr>
          <p:nvPr userDrawn="1"/>
        </p:nvCxnSpPr>
        <p:spPr>
          <a:xfrm>
            <a:off x="752475" y="1247775"/>
            <a:ext cx="10682288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DABE9EF-E9EF-D234-35A3-08A85EF5D39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6125" y="1695634"/>
            <a:ext cx="10688638" cy="44205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83472078-77B3-18E3-E8FC-DB6FEA24DD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2475" y="6232125"/>
            <a:ext cx="9856341" cy="462504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46521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Full width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7AD18-1AC7-2AA0-1187-596566307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25A77-1959-CDBC-0EF4-D2015D76A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65DF338-2709-E7CF-20DE-2F8C5A3B130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0250" y="1562100"/>
            <a:ext cx="10718800" cy="817116"/>
          </a:xfr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1B6785F-6256-099F-6299-55A36002F16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0250" y="2513013"/>
            <a:ext cx="10718800" cy="360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749867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Full width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AAAF99DD-E045-1E4A-28C9-9CDE504E0B9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51A07BCB-E98E-9899-FB24-BB3B07FC5CB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6363" y="5299522"/>
            <a:ext cx="10688400" cy="817116"/>
          </a:xfr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B1E8BA-B6DE-C3BF-0FB2-E949D2E215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6125" y="1580224"/>
            <a:ext cx="10688400" cy="34985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question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CC0E703-0DD9-9040-D915-9FB886B2CEB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4935984"/>
            <a:ext cx="10688400" cy="2658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00" b="0" i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n description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8CA017E2-6D2F-4B3D-06E8-C21B50C09D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2475" y="6232125"/>
            <a:ext cx="9856341" cy="462504"/>
          </a:xfrm>
        </p:spPr>
        <p:txBody>
          <a:bodyPr/>
          <a:lstStyle/>
          <a:p>
            <a:endParaRPr lang="en-AU"/>
          </a:p>
        </p:txBody>
      </p:sp>
      <p:sp>
        <p:nvSpPr>
          <p:cNvPr id="13" name="Content Placeholder 13">
            <a:extLst>
              <a:ext uri="{FF2B5EF4-FFF2-40B4-BE49-F238E27FC236}">
                <a16:creationId xmlns:a16="http://schemas.microsoft.com/office/drawing/2014/main" id="{68946928-0E80-3A5E-B13E-C819E252960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746124" y="2043969"/>
            <a:ext cx="10688400" cy="27943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content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4443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D2F425-4850-2667-09BF-844EC6CB9EEF}"/>
              </a:ext>
            </a:extLst>
          </p:cNvPr>
          <p:cNvSpPr/>
          <p:nvPr userDrawn="1"/>
        </p:nvSpPr>
        <p:spPr>
          <a:xfrm>
            <a:off x="0" y="2286000"/>
            <a:ext cx="12192000" cy="23171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E5B74D4-AFA4-24A9-E942-FC9E171A93B4}"/>
              </a:ext>
            </a:extLst>
          </p:cNvPr>
          <p:cNvSpPr/>
          <p:nvPr/>
        </p:nvSpPr>
        <p:spPr>
          <a:xfrm>
            <a:off x="1051235" y="1923537"/>
            <a:ext cx="2484635" cy="3009922"/>
          </a:xfrm>
          <a:custGeom>
            <a:avLst/>
            <a:gdLst>
              <a:gd name="connsiteX0" fmla="*/ 2484635 w 2484635"/>
              <a:gd name="connsiteY0" fmla="*/ 2839304 h 3009922"/>
              <a:gd name="connsiteX1" fmla="*/ 2210286 w 2484635"/>
              <a:gd name="connsiteY1" fmla="*/ 3009922 h 3009922"/>
              <a:gd name="connsiteX2" fmla="*/ 721991 w 2484635"/>
              <a:gd name="connsiteY2" fmla="*/ 3009922 h 3009922"/>
              <a:gd name="connsiteX3" fmla="*/ 0 w 2484635"/>
              <a:gd name="connsiteY3" fmla="*/ 2322880 h 3009922"/>
              <a:gd name="connsiteX4" fmla="*/ 0 w 2484635"/>
              <a:gd name="connsiteY4" fmla="*/ 687043 h 3009922"/>
              <a:gd name="connsiteX5" fmla="*/ 721991 w 2484635"/>
              <a:gd name="connsiteY5" fmla="*/ 0 h 3009922"/>
              <a:gd name="connsiteX6" fmla="*/ 2210286 w 2484635"/>
              <a:gd name="connsiteY6" fmla="*/ 0 h 3009922"/>
              <a:gd name="connsiteX7" fmla="*/ 2461615 w 2484635"/>
              <a:gd name="connsiteY7" fmla="*/ 153395 h 3009922"/>
              <a:gd name="connsiteX8" fmla="*/ 2114415 w 2484635"/>
              <a:gd name="connsiteY8" fmla="*/ 500595 h 3009922"/>
              <a:gd name="connsiteX9" fmla="*/ 2038665 w 2484635"/>
              <a:gd name="connsiteY9" fmla="*/ 576344 h 3009922"/>
              <a:gd name="connsiteX10" fmla="*/ 1466167 w 2484635"/>
              <a:gd name="connsiteY10" fmla="*/ 414199 h 3009922"/>
              <a:gd name="connsiteX11" fmla="*/ 1131787 w 2484635"/>
              <a:gd name="connsiteY11" fmla="*/ 466426 h 3009922"/>
              <a:gd name="connsiteX12" fmla="*/ 375348 w 2484635"/>
              <a:gd name="connsiteY12" fmla="*/ 1504961 h 3009922"/>
              <a:gd name="connsiteX13" fmla="*/ 1275761 w 2484635"/>
              <a:gd name="connsiteY13" fmla="*/ 2579225 h 3009922"/>
              <a:gd name="connsiteX14" fmla="*/ 1466167 w 2484635"/>
              <a:gd name="connsiteY14" fmla="*/ 2595779 h 3009922"/>
              <a:gd name="connsiteX15" fmla="*/ 1579763 w 2484635"/>
              <a:gd name="connsiteY15" fmla="*/ 2589927 h 3009922"/>
              <a:gd name="connsiteX16" fmla="*/ 2063246 w 2484635"/>
              <a:gd name="connsiteY16" fmla="*/ 2417915 h 3009922"/>
              <a:gd name="connsiteX17" fmla="*/ 2138661 w 2484635"/>
              <a:gd name="connsiteY17" fmla="*/ 2493331 h 3009922"/>
              <a:gd name="connsiteX18" fmla="*/ 2484635 w 2484635"/>
              <a:gd name="connsiteY18" fmla="*/ 2839304 h 3009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484635" h="3009922">
                <a:moveTo>
                  <a:pt x="2484635" y="2839304"/>
                </a:moveTo>
                <a:cubicBezTo>
                  <a:pt x="2399243" y="2904575"/>
                  <a:pt x="2307440" y="2961820"/>
                  <a:pt x="2210286" y="3009922"/>
                </a:cubicBezTo>
                <a:lnTo>
                  <a:pt x="721991" y="3009922"/>
                </a:lnTo>
                <a:cubicBezTo>
                  <a:pt x="417487" y="2859092"/>
                  <a:pt x="165323" y="2618577"/>
                  <a:pt x="0" y="2322880"/>
                </a:cubicBezTo>
                <a:lnTo>
                  <a:pt x="0" y="687043"/>
                </a:lnTo>
                <a:cubicBezTo>
                  <a:pt x="165323" y="391346"/>
                  <a:pt x="417487" y="150831"/>
                  <a:pt x="721991" y="0"/>
                </a:cubicBezTo>
                <a:lnTo>
                  <a:pt x="2210286" y="0"/>
                </a:lnTo>
                <a:cubicBezTo>
                  <a:pt x="2298801" y="43811"/>
                  <a:pt x="2382855" y="95258"/>
                  <a:pt x="2461615" y="153395"/>
                </a:cubicBezTo>
                <a:lnTo>
                  <a:pt x="2114415" y="500595"/>
                </a:lnTo>
                <a:lnTo>
                  <a:pt x="2038665" y="576344"/>
                </a:lnTo>
                <a:cubicBezTo>
                  <a:pt x="1872227" y="473561"/>
                  <a:pt x="1676137" y="414199"/>
                  <a:pt x="1466167" y="414199"/>
                </a:cubicBezTo>
                <a:cubicBezTo>
                  <a:pt x="1349504" y="414199"/>
                  <a:pt x="1237190" y="432481"/>
                  <a:pt x="1131787" y="466426"/>
                </a:cubicBezTo>
                <a:cubicBezTo>
                  <a:pt x="692895" y="607558"/>
                  <a:pt x="375348" y="1019137"/>
                  <a:pt x="375348" y="1504961"/>
                </a:cubicBezTo>
                <a:cubicBezTo>
                  <a:pt x="375348" y="2042455"/>
                  <a:pt x="764130" y="2489206"/>
                  <a:pt x="1275761" y="2579225"/>
                </a:cubicBezTo>
                <a:cubicBezTo>
                  <a:pt x="1337576" y="2590094"/>
                  <a:pt x="1401175" y="2595779"/>
                  <a:pt x="1466167" y="2595779"/>
                </a:cubicBezTo>
                <a:cubicBezTo>
                  <a:pt x="1504515" y="2595779"/>
                  <a:pt x="1542418" y="2593773"/>
                  <a:pt x="1579763" y="2589927"/>
                </a:cubicBezTo>
                <a:cubicBezTo>
                  <a:pt x="1756959" y="2571589"/>
                  <a:pt x="1921613" y="2510833"/>
                  <a:pt x="2063246" y="2417915"/>
                </a:cubicBezTo>
                <a:lnTo>
                  <a:pt x="2138661" y="2493331"/>
                </a:lnTo>
                <a:lnTo>
                  <a:pt x="2484635" y="2839304"/>
                </a:lnTo>
                <a:close/>
              </a:path>
            </a:pathLst>
          </a:custGeom>
          <a:solidFill>
            <a:srgbClr val="288FCE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DF1C55A-ADFA-1B69-1395-B7C54117A080}"/>
              </a:ext>
            </a:extLst>
          </p:cNvPr>
          <p:cNvSpPr/>
          <p:nvPr/>
        </p:nvSpPr>
        <p:spPr>
          <a:xfrm>
            <a:off x="838200" y="1745673"/>
            <a:ext cx="2703523" cy="3365650"/>
          </a:xfrm>
          <a:custGeom>
            <a:avLst/>
            <a:gdLst>
              <a:gd name="connsiteX0" fmla="*/ 1682825 w 2703523"/>
              <a:gd name="connsiteY0" fmla="*/ 2764335 h 3365650"/>
              <a:gd name="connsiteX1" fmla="*/ 601316 w 2703523"/>
              <a:gd name="connsiteY1" fmla="*/ 1682825 h 3365650"/>
              <a:gd name="connsiteX2" fmla="*/ 1682825 w 2703523"/>
              <a:gd name="connsiteY2" fmla="*/ 601316 h 3365650"/>
              <a:gd name="connsiteX3" fmla="*/ 2247130 w 2703523"/>
              <a:gd name="connsiteY3" fmla="*/ 760117 h 3365650"/>
              <a:gd name="connsiteX4" fmla="*/ 2676992 w 2703523"/>
              <a:gd name="connsiteY4" fmla="*/ 325072 h 3365650"/>
              <a:gd name="connsiteX5" fmla="*/ 1682825 w 2703523"/>
              <a:gd name="connsiteY5" fmla="*/ 0 h 3365650"/>
              <a:gd name="connsiteX6" fmla="*/ 0 w 2703523"/>
              <a:gd name="connsiteY6" fmla="*/ 1682825 h 3365650"/>
              <a:gd name="connsiteX7" fmla="*/ 1682825 w 2703523"/>
              <a:gd name="connsiteY7" fmla="*/ 3365651 h 3365650"/>
              <a:gd name="connsiteX8" fmla="*/ 2703523 w 2703523"/>
              <a:gd name="connsiteY8" fmla="*/ 3020736 h 3365650"/>
              <a:gd name="connsiteX9" fmla="*/ 2268590 w 2703523"/>
              <a:gd name="connsiteY9" fmla="*/ 2592101 h 3365650"/>
              <a:gd name="connsiteX10" fmla="*/ 1682881 w 2703523"/>
              <a:gd name="connsiteY10" fmla="*/ 2764335 h 336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03523" h="3365650">
                <a:moveTo>
                  <a:pt x="1682825" y="2764335"/>
                </a:moveTo>
                <a:cubicBezTo>
                  <a:pt x="1085523" y="2764335"/>
                  <a:pt x="601316" y="2280128"/>
                  <a:pt x="601316" y="1682825"/>
                </a:cubicBezTo>
                <a:cubicBezTo>
                  <a:pt x="601316" y="1085523"/>
                  <a:pt x="1085523" y="601316"/>
                  <a:pt x="1682825" y="601316"/>
                </a:cubicBezTo>
                <a:cubicBezTo>
                  <a:pt x="1889618" y="601316"/>
                  <a:pt x="2082866" y="659396"/>
                  <a:pt x="2247130" y="760117"/>
                </a:cubicBezTo>
                <a:lnTo>
                  <a:pt x="2676992" y="325072"/>
                </a:lnTo>
                <a:cubicBezTo>
                  <a:pt x="2398462" y="120731"/>
                  <a:pt x="2054774" y="0"/>
                  <a:pt x="1682825" y="0"/>
                </a:cubicBezTo>
                <a:cubicBezTo>
                  <a:pt x="753428" y="0"/>
                  <a:pt x="0" y="753428"/>
                  <a:pt x="0" y="1682825"/>
                </a:cubicBezTo>
                <a:cubicBezTo>
                  <a:pt x="0" y="2612223"/>
                  <a:pt x="753428" y="3365651"/>
                  <a:pt x="1682825" y="3365651"/>
                </a:cubicBezTo>
                <a:cubicBezTo>
                  <a:pt x="2066646" y="3365651"/>
                  <a:pt x="2420368" y="3237060"/>
                  <a:pt x="2703523" y="3020736"/>
                </a:cubicBezTo>
                <a:lnTo>
                  <a:pt x="2268590" y="2592101"/>
                </a:lnTo>
                <a:cubicBezTo>
                  <a:pt x="2099811" y="2701071"/>
                  <a:pt x="1898704" y="2764335"/>
                  <a:pt x="1682881" y="2764335"/>
                </a:cubicBezTo>
                <a:close/>
              </a:path>
            </a:pathLst>
          </a:custGeom>
          <a:solidFill>
            <a:srgbClr val="288FCE"/>
          </a:solidFill>
          <a:ln w="76200" cap="flat">
            <a:solidFill>
              <a:schemeClr val="bg1"/>
            </a:solidFill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E2236B8-A7E2-4684-FC7F-CD4C76BAE425}"/>
              </a:ext>
            </a:extLst>
          </p:cNvPr>
          <p:cNvSpPr/>
          <p:nvPr/>
        </p:nvSpPr>
        <p:spPr>
          <a:xfrm>
            <a:off x="1328036" y="2235510"/>
            <a:ext cx="2385976" cy="2385976"/>
          </a:xfrm>
          <a:custGeom>
            <a:avLst/>
            <a:gdLst>
              <a:gd name="connsiteX0" fmla="*/ 2385977 w 2385976"/>
              <a:gd name="connsiteY0" fmla="*/ 1192988 h 2385976"/>
              <a:gd name="connsiteX1" fmla="*/ 1192988 w 2385976"/>
              <a:gd name="connsiteY1" fmla="*/ 2385977 h 2385976"/>
              <a:gd name="connsiteX2" fmla="*/ 0 w 2385976"/>
              <a:gd name="connsiteY2" fmla="*/ 1192988 h 2385976"/>
              <a:gd name="connsiteX3" fmla="*/ 1192988 w 2385976"/>
              <a:gd name="connsiteY3" fmla="*/ 0 h 2385976"/>
              <a:gd name="connsiteX4" fmla="*/ 2385977 w 2385976"/>
              <a:gd name="connsiteY4" fmla="*/ 1192988 h 2385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85976" h="2385976">
                <a:moveTo>
                  <a:pt x="2385977" y="1192988"/>
                </a:moveTo>
                <a:cubicBezTo>
                  <a:pt x="2385977" y="1851858"/>
                  <a:pt x="1851858" y="2385977"/>
                  <a:pt x="1192988" y="2385977"/>
                </a:cubicBezTo>
                <a:cubicBezTo>
                  <a:pt x="534119" y="2385977"/>
                  <a:pt x="0" y="1851858"/>
                  <a:pt x="0" y="1192988"/>
                </a:cubicBezTo>
                <a:cubicBezTo>
                  <a:pt x="0" y="534119"/>
                  <a:pt x="534119" y="0"/>
                  <a:pt x="1192988" y="0"/>
                </a:cubicBezTo>
                <a:cubicBezTo>
                  <a:pt x="1851858" y="0"/>
                  <a:pt x="2385977" y="534119"/>
                  <a:pt x="2385977" y="1192988"/>
                </a:cubicBezTo>
                <a:close/>
              </a:path>
            </a:pathLst>
          </a:custGeom>
          <a:solidFill>
            <a:srgbClr val="42B7E5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522BBE9-CB45-5ACD-4AB4-7A1207EE8856}"/>
              </a:ext>
            </a:extLst>
          </p:cNvPr>
          <p:cNvSpPr/>
          <p:nvPr/>
        </p:nvSpPr>
        <p:spPr>
          <a:xfrm>
            <a:off x="1439515" y="2346988"/>
            <a:ext cx="2163019" cy="2163019"/>
          </a:xfrm>
          <a:custGeom>
            <a:avLst/>
            <a:gdLst>
              <a:gd name="connsiteX0" fmla="*/ 2163020 w 2163019"/>
              <a:gd name="connsiteY0" fmla="*/ 1081510 h 2163019"/>
              <a:gd name="connsiteX1" fmla="*/ 1081510 w 2163019"/>
              <a:gd name="connsiteY1" fmla="*/ 2163020 h 2163019"/>
              <a:gd name="connsiteX2" fmla="*/ 0 w 2163019"/>
              <a:gd name="connsiteY2" fmla="*/ 1081510 h 2163019"/>
              <a:gd name="connsiteX3" fmla="*/ 1081510 w 2163019"/>
              <a:gd name="connsiteY3" fmla="*/ 0 h 2163019"/>
              <a:gd name="connsiteX4" fmla="*/ 2163020 w 2163019"/>
              <a:gd name="connsiteY4" fmla="*/ 1081510 h 2163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3019" h="2163019">
                <a:moveTo>
                  <a:pt x="2163020" y="1081510"/>
                </a:moveTo>
                <a:cubicBezTo>
                  <a:pt x="2163020" y="1678811"/>
                  <a:pt x="1678811" y="2163020"/>
                  <a:pt x="1081510" y="2163020"/>
                </a:cubicBezTo>
                <a:cubicBezTo>
                  <a:pt x="484208" y="2163020"/>
                  <a:pt x="0" y="1678811"/>
                  <a:pt x="0" y="1081510"/>
                </a:cubicBezTo>
                <a:cubicBezTo>
                  <a:pt x="0" y="484208"/>
                  <a:pt x="484208" y="0"/>
                  <a:pt x="1081510" y="0"/>
                </a:cubicBezTo>
                <a:cubicBezTo>
                  <a:pt x="1678811" y="0"/>
                  <a:pt x="2163020" y="484208"/>
                  <a:pt x="2163020" y="1081510"/>
                </a:cubicBezTo>
                <a:close/>
              </a:path>
            </a:pathLst>
          </a:custGeom>
          <a:solidFill>
            <a:srgbClr val="FFFFFF"/>
          </a:solidFill>
          <a:ln w="5556" cap="flat">
            <a:noFill/>
            <a:prstDash val="solid"/>
            <a:miter/>
          </a:ln>
        </p:spPr>
        <p:txBody>
          <a:bodyPr rtlCol="0" anchor="ctr"/>
          <a:lstStyle/>
          <a:p>
            <a:endParaRPr lang="en-PH"/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49A97FF1-00BE-1781-925C-941CDCBCDC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97363" y="2865960"/>
            <a:ext cx="6976773" cy="1125073"/>
          </a:xfrm>
        </p:spPr>
        <p:txBody>
          <a:bodyPr/>
          <a:lstStyle>
            <a:lvl1pPr marL="0" indent="0">
              <a:buNone/>
              <a:defRPr sz="28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section title</a:t>
            </a:r>
          </a:p>
        </p:txBody>
      </p:sp>
      <p:sp>
        <p:nvSpPr>
          <p:cNvPr id="16" name="Text Placeholder 29">
            <a:extLst>
              <a:ext uri="{FF2B5EF4-FFF2-40B4-BE49-F238E27FC236}">
                <a16:creationId xmlns:a16="http://schemas.microsoft.com/office/drawing/2014/main" id="{D98BD7DB-F29B-BED9-063F-87E1E3299E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68257" y="2806889"/>
            <a:ext cx="1074736" cy="1125073"/>
          </a:xfrm>
        </p:spPr>
        <p:txBody>
          <a:bodyPr>
            <a:normAutofit/>
          </a:bodyPr>
          <a:lstStyle>
            <a:lvl1pPr marL="0" indent="0" algn="ctr">
              <a:buNone/>
              <a:defRPr sz="6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7131A42-EF38-0565-2D6A-320941C0655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4603172 h 6858000"/>
              <a:gd name="connsiteX5" fmla="*/ 1258723 w 12192000"/>
              <a:gd name="connsiteY5" fmla="*/ 4603172 h 6858000"/>
              <a:gd name="connsiteX6" fmla="*/ 1297133 w 12192000"/>
              <a:gd name="connsiteY6" fmla="*/ 4644566 h 6858000"/>
              <a:gd name="connsiteX7" fmla="*/ 2538189 w 12192000"/>
              <a:gd name="connsiteY7" fmla="*/ 5148071 h 6858000"/>
              <a:gd name="connsiteX8" fmla="*/ 3602736 w 12192000"/>
              <a:gd name="connsiteY8" fmla="*/ 4795727 h 6858000"/>
              <a:gd name="connsiteX9" fmla="*/ 3403255 w 12192000"/>
              <a:gd name="connsiteY9" fmla="*/ 4603172 h 6858000"/>
              <a:gd name="connsiteX10" fmla="*/ 12191997 w 12192000"/>
              <a:gd name="connsiteY10" fmla="*/ 4603172 h 6858000"/>
              <a:gd name="connsiteX11" fmla="*/ 12191997 w 12192000"/>
              <a:gd name="connsiteY11" fmla="*/ 2285999 h 6858000"/>
              <a:gd name="connsiteX12" fmla="*/ 3328919 w 12192000"/>
              <a:gd name="connsiteY12" fmla="*/ 2285999 h 6858000"/>
              <a:gd name="connsiteX13" fmla="*/ 3575066 w 12192000"/>
              <a:gd name="connsiteY13" fmla="*/ 2042001 h 6858000"/>
              <a:gd name="connsiteX14" fmla="*/ 2538189 w 12192000"/>
              <a:gd name="connsiteY14" fmla="*/ 1709927 h 6858000"/>
              <a:gd name="connsiteX15" fmla="*/ 1297133 w 12192000"/>
              <a:gd name="connsiteY15" fmla="*/ 2213432 h 6858000"/>
              <a:gd name="connsiteX16" fmla="*/ 1229797 w 12192000"/>
              <a:gd name="connsiteY16" fmla="*/ 2285999 h 6858000"/>
              <a:gd name="connsiteX17" fmla="*/ 0 w 12192000"/>
              <a:gd name="connsiteY17" fmla="*/ 228599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4603172"/>
                </a:lnTo>
                <a:lnTo>
                  <a:pt x="1258723" y="4603172"/>
                </a:lnTo>
                <a:lnTo>
                  <a:pt x="1297133" y="4644566"/>
                </a:lnTo>
                <a:cubicBezTo>
                  <a:pt x="1614748" y="4955657"/>
                  <a:pt x="2053527" y="5148071"/>
                  <a:pt x="2538189" y="5148071"/>
                </a:cubicBezTo>
                <a:cubicBezTo>
                  <a:pt x="2938499" y="5148071"/>
                  <a:pt x="3307417" y="5016710"/>
                  <a:pt x="3602736" y="4795727"/>
                </a:cubicBezTo>
                <a:lnTo>
                  <a:pt x="3403255" y="4603172"/>
                </a:lnTo>
                <a:lnTo>
                  <a:pt x="12191997" y="4603172"/>
                </a:lnTo>
                <a:lnTo>
                  <a:pt x="12191997" y="2285999"/>
                </a:lnTo>
                <a:lnTo>
                  <a:pt x="3328919" y="2285999"/>
                </a:lnTo>
                <a:lnTo>
                  <a:pt x="3575066" y="2042001"/>
                </a:lnTo>
                <a:cubicBezTo>
                  <a:pt x="3284570" y="1833258"/>
                  <a:pt x="2926117" y="1709927"/>
                  <a:pt x="2538189" y="1709927"/>
                </a:cubicBezTo>
                <a:cubicBezTo>
                  <a:pt x="2053527" y="1709927"/>
                  <a:pt x="1614748" y="1902341"/>
                  <a:pt x="1297133" y="2213432"/>
                </a:cubicBezTo>
                <a:lnTo>
                  <a:pt x="1229797" y="2285999"/>
                </a:lnTo>
                <a:lnTo>
                  <a:pt x="0" y="228599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 sz="1000" i="1"/>
            </a:lvl1pPr>
          </a:lstStyle>
          <a:p>
            <a:r>
              <a:rPr lang="en-AU"/>
              <a:t>Click to add image</a:t>
            </a:r>
          </a:p>
        </p:txBody>
      </p:sp>
    </p:spTree>
    <p:extLst>
      <p:ext uri="{BB962C8B-B14F-4D97-AF65-F5344CB8AC3E}">
        <p14:creationId xmlns:p14="http://schemas.microsoft.com/office/powerpoint/2010/main" val="20464671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R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F1CC167-3B77-40D6-852C-2132CD1A34C1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55994" y="1580224"/>
            <a:ext cx="5393055" cy="34985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question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8CB2F57-AD15-E476-FE68-DFE29652DB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C81B068-EA43-E821-BFEB-BC411AB06C3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30705" y="1580224"/>
            <a:ext cx="5113914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918BC48A-77C0-4F51-EB56-4C4CC47BE49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2475" y="6232125"/>
            <a:ext cx="9856341" cy="462504"/>
          </a:xfrm>
        </p:spPr>
        <p:txBody>
          <a:bodyPr/>
          <a:lstStyle/>
          <a:p>
            <a:endParaRPr lang="en-AU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DB2E8BF-7205-5CCB-5AC8-554C0F5695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55993" y="5850384"/>
            <a:ext cx="5378531" cy="2658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00" b="0" i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n description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7FF9EEE9-F38A-F10E-2124-5491E249AF4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056313" y="2043968"/>
            <a:ext cx="5392800" cy="369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content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131519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_L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846C7F-A89B-6C50-A173-2B7F942B59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CE35D778-BBEE-35D9-A0AB-BC6F9D93E838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20849" y="1580224"/>
            <a:ext cx="5113914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77E78EF3-039F-658A-15D9-1AE4FA2DDC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2475" y="6232125"/>
            <a:ext cx="9856341" cy="462504"/>
          </a:xfrm>
        </p:spPr>
        <p:txBody>
          <a:bodyPr/>
          <a:lstStyle/>
          <a:p>
            <a:endParaRPr lang="en-AU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5EDE8F64-80CF-A77C-1F96-D4CE93E2020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746125" y="1580224"/>
            <a:ext cx="5393055" cy="34985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question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A97C1A83-F79D-7182-E9AB-F92DF7DAD2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6125" y="5850384"/>
            <a:ext cx="5393055" cy="2658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00" b="0" i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n description</a:t>
            </a:r>
          </a:p>
        </p:txBody>
      </p:sp>
      <p:sp>
        <p:nvSpPr>
          <p:cNvPr id="16" name="Content Placeholder 13">
            <a:extLst>
              <a:ext uri="{FF2B5EF4-FFF2-40B4-BE49-F238E27FC236}">
                <a16:creationId xmlns:a16="http://schemas.microsoft.com/office/drawing/2014/main" id="{B4D31A1F-E865-9CFD-92E9-7EB703289212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6125" y="2043968"/>
            <a:ext cx="5392800" cy="369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content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966414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D98FA88-49EF-4DFF-F42D-E697B9A00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00767-BDB6-35C8-190C-C763A9AAA63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125" y="1580224"/>
            <a:ext cx="5299244" cy="34985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question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ECC0D015-2CCC-2521-535C-05E931F2287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6125" y="4935984"/>
            <a:ext cx="5299244" cy="2658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00" b="0" i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n description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E081928-84CD-08A7-4718-C71629322A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6363" y="5299522"/>
            <a:ext cx="10688400" cy="817116"/>
          </a:xfrm>
          <a:solidFill>
            <a:schemeClr val="bg2">
              <a:lumMod val="95000"/>
            </a:schemeClr>
          </a:solidFill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81E46EB9-8AA3-056C-7A50-9E0B1DE644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2475" y="6232125"/>
            <a:ext cx="9856341" cy="462504"/>
          </a:xfrm>
        </p:spPr>
        <p:txBody>
          <a:bodyPr/>
          <a:lstStyle/>
          <a:p>
            <a:endParaRPr lang="en-AU"/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0339E34B-B5E5-E8FF-C992-818286BD350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5519" y="1580224"/>
            <a:ext cx="5299244" cy="34985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b="1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question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B0F1C0AD-F339-7BF4-FF54-88B0A509E70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35519" y="4935984"/>
            <a:ext cx="5299244" cy="265840"/>
          </a:xfrm>
          <a:prstGeom prst="rect">
            <a:avLst/>
          </a:prstGeo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000" b="0" i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Insert n description</a:t>
            </a:r>
          </a:p>
        </p:txBody>
      </p:sp>
      <p:sp>
        <p:nvSpPr>
          <p:cNvPr id="20" name="Content Placeholder 13">
            <a:extLst>
              <a:ext uri="{FF2B5EF4-FFF2-40B4-BE49-F238E27FC236}">
                <a16:creationId xmlns:a16="http://schemas.microsoft.com/office/drawing/2014/main" id="{88955DFF-9211-9400-1CA4-62A8965B10C8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746124" y="2043969"/>
            <a:ext cx="5299244" cy="27943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content</a:t>
            </a:r>
            <a:endParaRPr lang="en-AU"/>
          </a:p>
        </p:txBody>
      </p:sp>
      <p:sp>
        <p:nvSpPr>
          <p:cNvPr id="21" name="Content Placeholder 13">
            <a:extLst>
              <a:ext uri="{FF2B5EF4-FFF2-40B4-BE49-F238E27FC236}">
                <a16:creationId xmlns:a16="http://schemas.microsoft.com/office/drawing/2014/main" id="{44359EA3-7335-4783-E8BC-65E0E0B6875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135519" y="2043969"/>
            <a:ext cx="5299244" cy="27943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content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16946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_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Single Corner Rounded 18">
            <a:extLst>
              <a:ext uri="{FF2B5EF4-FFF2-40B4-BE49-F238E27FC236}">
                <a16:creationId xmlns:a16="http://schemas.microsoft.com/office/drawing/2014/main" id="{1870412C-87FB-477F-0639-4376882CBD4D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ound1Rect">
            <a:avLst>
              <a:gd name="adj" fmla="val 4434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D477710-B94B-A952-2082-B41C201568D4}"/>
              </a:ext>
            </a:extLst>
          </p:cNvPr>
          <p:cNvSpPr/>
          <p:nvPr userDrawn="1"/>
        </p:nvSpPr>
        <p:spPr>
          <a:xfrm>
            <a:off x="0" y="495132"/>
            <a:ext cx="4465467" cy="5927668"/>
          </a:xfrm>
          <a:custGeom>
            <a:avLst/>
            <a:gdLst>
              <a:gd name="connsiteX0" fmla="*/ 2667789 w 4465467"/>
              <a:gd name="connsiteY0" fmla="*/ 0 h 5927668"/>
              <a:gd name="connsiteX1" fmla="*/ 4418740 w 4465467"/>
              <a:gd name="connsiteY1" fmla="*/ 572525 h 5927668"/>
              <a:gd name="connsiteX2" fmla="*/ 3661657 w 4465467"/>
              <a:gd name="connsiteY2" fmla="*/ 1338737 h 5927668"/>
              <a:gd name="connsiteX3" fmla="*/ 2667789 w 4465467"/>
              <a:gd name="connsiteY3" fmla="*/ 1059053 h 5927668"/>
              <a:gd name="connsiteX4" fmla="*/ 763009 w 4465467"/>
              <a:gd name="connsiteY4" fmla="*/ 2963833 h 5927668"/>
              <a:gd name="connsiteX5" fmla="*/ 2667789 w 4465467"/>
              <a:gd name="connsiteY5" fmla="*/ 4868615 h 5927668"/>
              <a:gd name="connsiteX6" fmla="*/ 2667887 w 4465467"/>
              <a:gd name="connsiteY6" fmla="*/ 4868615 h 5927668"/>
              <a:gd name="connsiteX7" fmla="*/ 3699452 w 4465467"/>
              <a:gd name="connsiteY7" fmla="*/ 4565273 h 5927668"/>
              <a:gd name="connsiteX8" fmla="*/ 4465467 w 4465467"/>
              <a:gd name="connsiteY8" fmla="*/ 5320195 h 5927668"/>
              <a:gd name="connsiteX9" fmla="*/ 2667789 w 4465467"/>
              <a:gd name="connsiteY9" fmla="*/ 5927668 h 5927668"/>
              <a:gd name="connsiteX10" fmla="*/ 61675 w 4465467"/>
              <a:gd name="connsiteY10" fmla="*/ 4376572 h 5927668"/>
              <a:gd name="connsiteX11" fmla="*/ 0 w 4465467"/>
              <a:gd name="connsiteY11" fmla="*/ 4248542 h 5927668"/>
              <a:gd name="connsiteX12" fmla="*/ 0 w 4465467"/>
              <a:gd name="connsiteY12" fmla="*/ 1679125 h 5927668"/>
              <a:gd name="connsiteX13" fmla="*/ 61675 w 4465467"/>
              <a:gd name="connsiteY13" fmla="*/ 1551096 h 5927668"/>
              <a:gd name="connsiteX14" fmla="*/ 2667789 w 4465467"/>
              <a:gd name="connsiteY14" fmla="*/ 0 h 592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65467" h="5927668">
                <a:moveTo>
                  <a:pt x="2667789" y="0"/>
                </a:moveTo>
                <a:cubicBezTo>
                  <a:pt x="3322874" y="0"/>
                  <a:pt x="3928186" y="212635"/>
                  <a:pt x="4418740" y="572525"/>
                </a:cubicBezTo>
                <a:lnTo>
                  <a:pt x="3661657" y="1338737"/>
                </a:lnTo>
                <a:cubicBezTo>
                  <a:pt x="3372351" y="1161345"/>
                  <a:pt x="3031998" y="1059053"/>
                  <a:pt x="2667789" y="1059053"/>
                </a:cubicBezTo>
                <a:cubicBezTo>
                  <a:pt x="1615806" y="1059053"/>
                  <a:pt x="763009" y="1911850"/>
                  <a:pt x="763009" y="2963833"/>
                </a:cubicBezTo>
                <a:cubicBezTo>
                  <a:pt x="763009" y="4015818"/>
                  <a:pt x="1615806" y="4868615"/>
                  <a:pt x="2667789" y="4868615"/>
                </a:cubicBezTo>
                <a:lnTo>
                  <a:pt x="2667887" y="4868615"/>
                </a:lnTo>
                <a:cubicBezTo>
                  <a:pt x="3048000" y="4868615"/>
                  <a:pt x="3402195" y="4757193"/>
                  <a:pt x="3699452" y="4565273"/>
                </a:cubicBezTo>
                <a:lnTo>
                  <a:pt x="4465467" y="5320195"/>
                </a:lnTo>
                <a:cubicBezTo>
                  <a:pt x="3966768" y="5701190"/>
                  <a:pt x="3343784" y="5927668"/>
                  <a:pt x="2667789" y="5927668"/>
                </a:cubicBezTo>
                <a:cubicBezTo>
                  <a:pt x="1542436" y="5927668"/>
                  <a:pt x="563569" y="5300474"/>
                  <a:pt x="61675" y="4376572"/>
                </a:cubicBezTo>
                <a:lnTo>
                  <a:pt x="0" y="4248542"/>
                </a:lnTo>
                <a:lnTo>
                  <a:pt x="0" y="1679125"/>
                </a:lnTo>
                <a:lnTo>
                  <a:pt x="61675" y="1551096"/>
                </a:lnTo>
                <a:cubicBezTo>
                  <a:pt x="563569" y="627194"/>
                  <a:pt x="1542436" y="0"/>
                  <a:pt x="2667789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PH">
              <a:solidFill>
                <a:schemeClr val="lt1"/>
              </a:solidFill>
            </a:endParaRPr>
          </a:p>
        </p:txBody>
      </p:sp>
      <p:sp>
        <p:nvSpPr>
          <p:cNvPr id="4" name="Rectangle: Single Corner Rounded 3">
            <a:extLst>
              <a:ext uri="{FF2B5EF4-FFF2-40B4-BE49-F238E27FC236}">
                <a16:creationId xmlns:a16="http://schemas.microsoft.com/office/drawing/2014/main" id="{55A4ED66-F65E-E028-02D5-33AF6D0B4484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66BD83-84C2-4E70-D9F6-EF010E1C48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61500" y="2184400"/>
            <a:ext cx="5187550" cy="736848"/>
          </a:xfrm>
        </p:spPr>
        <p:txBody>
          <a:bodyPr anchor="t"/>
          <a:lstStyle>
            <a:lvl1pPr>
              <a:defRPr sz="2400" b="0" i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quote or key statement</a:t>
            </a:r>
            <a:endParaRPr lang="en-AU" sz="2800" b="1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EA6ACC-7AEE-6120-9EA9-9B58AB1F92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61499" y="6232125"/>
            <a:ext cx="4355854" cy="462504"/>
          </a:xfrm>
        </p:spPr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sp>
        <p:nvSpPr>
          <p:cNvPr id="5" name="Content Placeholder 13">
            <a:extLst>
              <a:ext uri="{FF2B5EF4-FFF2-40B4-BE49-F238E27FC236}">
                <a16:creationId xmlns:a16="http://schemas.microsoft.com/office/drawing/2014/main" id="{E72F4D7B-D927-30C3-B2BD-E227F2E4E7F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261499" y="3029597"/>
            <a:ext cx="5173264" cy="279431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Click to add content</a:t>
            </a:r>
            <a:endParaRPr lang="en-AU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BC49145-6C7B-6457-6D03-20138DAF17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0250" y="2184400"/>
            <a:ext cx="5040313" cy="674688"/>
          </a:xfrm>
        </p:spPr>
        <p:txBody>
          <a:bodyPr anchor="t"/>
          <a:lstStyle>
            <a:lvl1pPr marL="0" indent="0">
              <a:buNone/>
              <a:defRPr sz="2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text</a:t>
            </a:r>
            <a:endParaRPr lang="en-AU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E8710DF-B29D-69B9-6134-12BD2F32F3F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671388"/>
              <a:gd name="connsiteX1" fmla="*/ 5151245 w 6096000"/>
              <a:gd name="connsiteY1" fmla="*/ 0 h 6671388"/>
              <a:gd name="connsiteX2" fmla="*/ 5840760 w 6096000"/>
              <a:gd name="connsiteY2" fmla="*/ 0 h 6671388"/>
              <a:gd name="connsiteX3" fmla="*/ 6096000 w 6096000"/>
              <a:gd name="connsiteY3" fmla="*/ 255240 h 6671388"/>
              <a:gd name="connsiteX4" fmla="*/ 6096000 w 6096000"/>
              <a:gd name="connsiteY4" fmla="*/ 6670675 h 6671388"/>
              <a:gd name="connsiteX5" fmla="*/ 5376353 w 6096000"/>
              <a:gd name="connsiteY5" fmla="*/ 6670675 h 6671388"/>
              <a:gd name="connsiteX6" fmla="*/ 5376353 w 6096000"/>
              <a:gd name="connsiteY6" fmla="*/ 6671388 h 6671388"/>
              <a:gd name="connsiteX7" fmla="*/ 0 w 6096000"/>
              <a:gd name="connsiteY7" fmla="*/ 6671388 h 6671388"/>
              <a:gd name="connsiteX8" fmla="*/ 0 w 6096000"/>
              <a:gd name="connsiteY8" fmla="*/ 6670675 h 6671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6000" h="6671388">
                <a:moveTo>
                  <a:pt x="0" y="0"/>
                </a:moveTo>
                <a:lnTo>
                  <a:pt x="5151245" y="0"/>
                </a:lnTo>
                <a:lnTo>
                  <a:pt x="5840760" y="0"/>
                </a:lnTo>
                <a:cubicBezTo>
                  <a:pt x="5981725" y="0"/>
                  <a:pt x="6096000" y="114275"/>
                  <a:pt x="6096000" y="255240"/>
                </a:cubicBezTo>
                <a:lnTo>
                  <a:pt x="6096000" y="6670675"/>
                </a:lnTo>
                <a:lnTo>
                  <a:pt x="5376353" y="6670675"/>
                </a:lnTo>
                <a:lnTo>
                  <a:pt x="5376353" y="6671388"/>
                </a:lnTo>
                <a:lnTo>
                  <a:pt x="0" y="6671388"/>
                </a:lnTo>
                <a:lnTo>
                  <a:pt x="0" y="6670675"/>
                </a:lnTo>
                <a:close/>
              </a:path>
            </a:pathLst>
          </a:custGeom>
          <a:noFill/>
        </p:spPr>
        <p:txBody>
          <a:bodyPr vert="horz" wrap="square" lIns="72000" tIns="72000" rIns="72000" bIns="72000" rtlCol="0">
            <a:noAutofit/>
          </a:bodyPr>
          <a:lstStyle>
            <a:lvl1pPr marL="0" indent="0">
              <a:buNone/>
              <a:defRPr lang="en-AU" sz="1000" i="1" dirty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 or leave solid </a:t>
            </a:r>
            <a:r>
              <a:rPr lang="en-US" err="1"/>
              <a:t>coloured</a:t>
            </a:r>
            <a:r>
              <a:rPr lang="en-US"/>
              <a:t> panel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61029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out Us_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Single Corner Rounded 1">
            <a:extLst>
              <a:ext uri="{FF2B5EF4-FFF2-40B4-BE49-F238E27FC236}">
                <a16:creationId xmlns:a16="http://schemas.microsoft.com/office/drawing/2014/main" id="{422315E4-9F11-0B8A-9DB5-115AB23147B4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Rectangle: Single Corner Rounded 19">
            <a:extLst>
              <a:ext uri="{FF2B5EF4-FFF2-40B4-BE49-F238E27FC236}">
                <a16:creationId xmlns:a16="http://schemas.microsoft.com/office/drawing/2014/main" id="{400D75EE-022D-1296-2F32-7C831FC8A267}"/>
              </a:ext>
            </a:extLst>
          </p:cNvPr>
          <p:cNvSpPr/>
          <p:nvPr userDrawn="1"/>
        </p:nvSpPr>
        <p:spPr>
          <a:xfrm>
            <a:off x="0" y="0"/>
            <a:ext cx="4133848" cy="6858000"/>
          </a:xfrm>
          <a:prstGeom prst="round1Rect">
            <a:avLst>
              <a:gd name="adj" fmla="val 549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1E681-8D97-E7A0-8063-3991F389BE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C786EC-232D-5A98-E681-AB3E47AA3FBC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CD83219E-89D1-A3A3-7D3D-20992938DE24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20349DD-F72E-7045-21F6-9DAA14967073}"/>
              </a:ext>
            </a:extLst>
          </p:cNvPr>
          <p:cNvSpPr txBox="1"/>
          <p:nvPr userDrawn="1"/>
        </p:nvSpPr>
        <p:spPr>
          <a:xfrm>
            <a:off x="730250" y="1561157"/>
            <a:ext cx="28652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>
                <a:solidFill>
                  <a:schemeClr val="bg1"/>
                </a:solidFill>
              </a:rPr>
              <a:t>ABOUT US</a:t>
            </a:r>
          </a:p>
          <a:p>
            <a:pPr>
              <a:spcBef>
                <a:spcPts val="600"/>
              </a:spcBef>
            </a:pPr>
            <a:r>
              <a:rPr lang="en-US" sz="1200">
                <a:solidFill>
                  <a:schemeClr val="bg1"/>
                </a:solidFill>
              </a:rPr>
              <a:t>CoreData is a global specialist research and insights consultancy.</a:t>
            </a:r>
          </a:p>
          <a:p>
            <a:pPr>
              <a:spcBef>
                <a:spcPts val="600"/>
              </a:spcBef>
            </a:pPr>
            <a:r>
              <a:rPr lang="en-US" sz="1200">
                <a:solidFill>
                  <a:schemeClr val="bg1"/>
                </a:solidFill>
              </a:rPr>
              <a:t>CoreData uses bespoke and syndicated research to uncover strategic insights that can be implemented in your organisation, not just a glossy board report summary. </a:t>
            </a:r>
          </a:p>
          <a:p>
            <a:pPr>
              <a:spcBef>
                <a:spcPts val="600"/>
              </a:spcBef>
            </a:pPr>
            <a:r>
              <a:rPr lang="en-US" sz="1200">
                <a:solidFill>
                  <a:schemeClr val="bg1"/>
                </a:solidFill>
              </a:rPr>
              <a:t>We pride ourselves on our ability to build trusted relationships with clients so that we truly understand their needs and can tailor our solutions. Our team is a complimentary blend of experienced research, financial services, marketing and media professionals. Together, our combined industry and primary research experience brings perspective to  consumer needs, attitudes and </a:t>
            </a:r>
            <a:r>
              <a:rPr lang="en-US" sz="1200" err="1">
                <a:solidFill>
                  <a:schemeClr val="bg1"/>
                </a:solidFill>
              </a:rPr>
              <a:t>behaviours</a:t>
            </a:r>
            <a:r>
              <a:rPr lang="en-US" sz="12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C83F31B4-6FC9-0E2E-FDF6-1635EF05EE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31962" y="6232125"/>
            <a:ext cx="6285391" cy="462504"/>
          </a:xfrm>
        </p:spPr>
        <p:txBody>
          <a:bodyPr/>
          <a:lstStyle/>
          <a:p>
            <a:endParaRPr lang="en-AU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9522006-79C4-5525-25F0-8A125F8B18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2303" y="443883"/>
            <a:ext cx="7102459" cy="736848"/>
          </a:xfrm>
        </p:spPr>
        <p:txBody>
          <a:bodyPr/>
          <a:lstStyle/>
          <a:p>
            <a:r>
              <a:rPr lang="en-US" sz="2800" b="1">
                <a:solidFill>
                  <a:schemeClr val="accent1"/>
                </a:solidFill>
                <a:latin typeface="+mj-lt"/>
              </a:rPr>
              <a:t>GLOBAL</a:t>
            </a:r>
            <a:r>
              <a:rPr lang="en-US" sz="2800" b="1" baseline="0">
                <a:solidFill>
                  <a:schemeClr val="accent1"/>
                </a:solidFill>
                <a:latin typeface="+mj-lt"/>
              </a:rPr>
              <a:t> PRESENCE, LOCAL FOCUS</a:t>
            </a:r>
            <a:endParaRPr lang="en-AU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7CEDB-A69D-A200-ACB1-DD24F2BC23EA}"/>
              </a:ext>
            </a:extLst>
          </p:cNvPr>
          <p:cNvCxnSpPr>
            <a:cxnSpLocks/>
          </p:cNvCxnSpPr>
          <p:nvPr userDrawn="1"/>
        </p:nvCxnSpPr>
        <p:spPr>
          <a:xfrm>
            <a:off x="4323425" y="1247775"/>
            <a:ext cx="71113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map of the world with blue points&#10;&#10;Description automatically generated">
            <a:extLst>
              <a:ext uri="{FF2B5EF4-FFF2-40B4-BE49-F238E27FC236}">
                <a16:creationId xmlns:a16="http://schemas.microsoft.com/office/drawing/2014/main" id="{D64B5140-0AB6-99C7-A2F1-9BBEE08E1BD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872" y="1561157"/>
            <a:ext cx="7431192" cy="454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873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Single Corner Rounded 26">
            <a:extLst>
              <a:ext uri="{FF2B5EF4-FFF2-40B4-BE49-F238E27FC236}">
                <a16:creationId xmlns:a16="http://schemas.microsoft.com/office/drawing/2014/main" id="{AF6A41A0-0DC5-171D-6326-256110BABF36}"/>
              </a:ext>
            </a:extLst>
          </p:cNvPr>
          <p:cNvSpPr/>
          <p:nvPr userDrawn="1"/>
        </p:nvSpPr>
        <p:spPr>
          <a:xfrm flipH="1">
            <a:off x="8056749" y="0"/>
            <a:ext cx="4133849" cy="6858000"/>
          </a:xfrm>
          <a:prstGeom prst="round1Rect">
            <a:avLst>
              <a:gd name="adj" fmla="val 5498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D4E23C26-F059-E9EF-3BEF-E5DB9D5FDB74}"/>
              </a:ext>
            </a:extLst>
          </p:cNvPr>
          <p:cNvSpPr/>
          <p:nvPr userDrawn="1"/>
        </p:nvSpPr>
        <p:spPr>
          <a:xfrm flipH="1">
            <a:off x="8856885" y="1198485"/>
            <a:ext cx="3333712" cy="4425324"/>
          </a:xfrm>
          <a:custGeom>
            <a:avLst/>
            <a:gdLst>
              <a:gd name="connsiteX0" fmla="*/ 2667789 w 4465467"/>
              <a:gd name="connsiteY0" fmla="*/ 0 h 5927668"/>
              <a:gd name="connsiteX1" fmla="*/ 4418740 w 4465467"/>
              <a:gd name="connsiteY1" fmla="*/ 572525 h 5927668"/>
              <a:gd name="connsiteX2" fmla="*/ 3661657 w 4465467"/>
              <a:gd name="connsiteY2" fmla="*/ 1338737 h 5927668"/>
              <a:gd name="connsiteX3" fmla="*/ 2667789 w 4465467"/>
              <a:gd name="connsiteY3" fmla="*/ 1059053 h 5927668"/>
              <a:gd name="connsiteX4" fmla="*/ 763009 w 4465467"/>
              <a:gd name="connsiteY4" fmla="*/ 2963833 h 5927668"/>
              <a:gd name="connsiteX5" fmla="*/ 2667789 w 4465467"/>
              <a:gd name="connsiteY5" fmla="*/ 4868615 h 5927668"/>
              <a:gd name="connsiteX6" fmla="*/ 2667887 w 4465467"/>
              <a:gd name="connsiteY6" fmla="*/ 4868615 h 5927668"/>
              <a:gd name="connsiteX7" fmla="*/ 3699452 w 4465467"/>
              <a:gd name="connsiteY7" fmla="*/ 4565273 h 5927668"/>
              <a:gd name="connsiteX8" fmla="*/ 4465467 w 4465467"/>
              <a:gd name="connsiteY8" fmla="*/ 5320195 h 5927668"/>
              <a:gd name="connsiteX9" fmla="*/ 2667789 w 4465467"/>
              <a:gd name="connsiteY9" fmla="*/ 5927668 h 5927668"/>
              <a:gd name="connsiteX10" fmla="*/ 61675 w 4465467"/>
              <a:gd name="connsiteY10" fmla="*/ 4376572 h 5927668"/>
              <a:gd name="connsiteX11" fmla="*/ 0 w 4465467"/>
              <a:gd name="connsiteY11" fmla="*/ 4248542 h 5927668"/>
              <a:gd name="connsiteX12" fmla="*/ 0 w 4465467"/>
              <a:gd name="connsiteY12" fmla="*/ 1679125 h 5927668"/>
              <a:gd name="connsiteX13" fmla="*/ 61675 w 4465467"/>
              <a:gd name="connsiteY13" fmla="*/ 1551096 h 5927668"/>
              <a:gd name="connsiteX14" fmla="*/ 2667789 w 4465467"/>
              <a:gd name="connsiteY14" fmla="*/ 0 h 5927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465467" h="5927668">
                <a:moveTo>
                  <a:pt x="2667789" y="0"/>
                </a:moveTo>
                <a:cubicBezTo>
                  <a:pt x="3322874" y="0"/>
                  <a:pt x="3928186" y="212635"/>
                  <a:pt x="4418740" y="572525"/>
                </a:cubicBezTo>
                <a:lnTo>
                  <a:pt x="3661657" y="1338737"/>
                </a:lnTo>
                <a:cubicBezTo>
                  <a:pt x="3372351" y="1161345"/>
                  <a:pt x="3031998" y="1059053"/>
                  <a:pt x="2667789" y="1059053"/>
                </a:cubicBezTo>
                <a:cubicBezTo>
                  <a:pt x="1615806" y="1059053"/>
                  <a:pt x="763009" y="1911850"/>
                  <a:pt x="763009" y="2963833"/>
                </a:cubicBezTo>
                <a:cubicBezTo>
                  <a:pt x="763009" y="4015818"/>
                  <a:pt x="1615806" y="4868615"/>
                  <a:pt x="2667789" y="4868615"/>
                </a:cubicBezTo>
                <a:lnTo>
                  <a:pt x="2667887" y="4868615"/>
                </a:lnTo>
                <a:cubicBezTo>
                  <a:pt x="3048000" y="4868615"/>
                  <a:pt x="3402195" y="4757193"/>
                  <a:pt x="3699452" y="4565273"/>
                </a:cubicBezTo>
                <a:lnTo>
                  <a:pt x="4465467" y="5320195"/>
                </a:lnTo>
                <a:cubicBezTo>
                  <a:pt x="3966768" y="5701190"/>
                  <a:pt x="3343784" y="5927668"/>
                  <a:pt x="2667789" y="5927668"/>
                </a:cubicBezTo>
                <a:cubicBezTo>
                  <a:pt x="1542436" y="5927668"/>
                  <a:pt x="563569" y="5300474"/>
                  <a:pt x="61675" y="4376572"/>
                </a:cubicBezTo>
                <a:lnTo>
                  <a:pt x="0" y="4248542"/>
                </a:lnTo>
                <a:lnTo>
                  <a:pt x="0" y="1679125"/>
                </a:lnTo>
                <a:lnTo>
                  <a:pt x="61675" y="1551096"/>
                </a:lnTo>
                <a:cubicBezTo>
                  <a:pt x="563569" y="627194"/>
                  <a:pt x="1542436" y="0"/>
                  <a:pt x="2667789" y="0"/>
                </a:cubicBezTo>
                <a:close/>
              </a:path>
            </a:pathLst>
          </a:custGeom>
          <a:solidFill>
            <a:schemeClr val="accent1">
              <a:lumMod val="7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PH">
              <a:solidFill>
                <a:schemeClr val="lt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EB9E2A-F789-5299-6531-DB05FF61F58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089" y="2027931"/>
            <a:ext cx="5154015" cy="88964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03F7F57-8A87-9C72-48B9-95D3BBE7FC82}"/>
              </a:ext>
            </a:extLst>
          </p:cNvPr>
          <p:cNvCxnSpPr>
            <a:cxnSpLocks/>
          </p:cNvCxnSpPr>
          <p:nvPr userDrawn="1"/>
        </p:nvCxnSpPr>
        <p:spPr>
          <a:xfrm>
            <a:off x="1261819" y="2052938"/>
            <a:ext cx="0" cy="876693"/>
          </a:xfrm>
          <a:prstGeom prst="line">
            <a:avLst/>
          </a:prstGeom>
          <a:ln w="5715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6853624F-6984-1469-47F0-121A0C1187DF}"/>
              </a:ext>
            </a:extLst>
          </p:cNvPr>
          <p:cNvSpPr txBox="1"/>
          <p:nvPr userDrawn="1"/>
        </p:nvSpPr>
        <p:spPr>
          <a:xfrm>
            <a:off x="1972484" y="3479795"/>
            <a:ext cx="32031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AU" sz="14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coredata.com.au</a:t>
            </a:r>
            <a:endParaRPr lang="en-AU" sz="14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47FBD7F1-1F20-3148-1EF3-1A55F407EEF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99228" y="3427850"/>
            <a:ext cx="400593" cy="40059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78E9A9A-5A0F-3B73-7112-7DE7948A9B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99228" y="4470844"/>
            <a:ext cx="400593" cy="40059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97E4FD7-9D6B-8E5F-92FE-60F6DC62287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519524" y="3960767"/>
            <a:ext cx="360000" cy="3600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D3EEFE1-B1DF-2818-E183-3665067B1B4F}"/>
              </a:ext>
            </a:extLst>
          </p:cNvPr>
          <p:cNvSpPr txBox="1"/>
          <p:nvPr userDrawn="1"/>
        </p:nvSpPr>
        <p:spPr>
          <a:xfrm>
            <a:off x="8808038" y="2651253"/>
            <a:ext cx="2205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PH" sz="1200" b="1" i="0" u="none" strike="noStrike" baseline="0">
                <a:solidFill>
                  <a:schemeClr val="bg1"/>
                </a:solidFill>
                <a:latin typeface="Calibri-Bold"/>
              </a:rPr>
              <a:t>SYDNEY</a:t>
            </a:r>
          </a:p>
          <a:p>
            <a:pPr algn="l"/>
            <a:r>
              <a:rPr lang="en-PH" sz="1200" b="0" i="0" u="none" strike="noStrike" baseline="0">
                <a:solidFill>
                  <a:schemeClr val="bg1"/>
                </a:solidFill>
                <a:latin typeface="Calibri" panose="020F0502020204030204" pitchFamily="34" charset="0"/>
              </a:rPr>
              <a:t>61 2 9376 9600</a:t>
            </a:r>
          </a:p>
          <a:p>
            <a:pPr algn="l"/>
            <a:r>
              <a:rPr lang="en-PH" sz="1200" b="0" i="0" u="none" strike="noStrike" baseline="0">
                <a:solidFill>
                  <a:schemeClr val="bg1"/>
                </a:solidFill>
                <a:latin typeface="Calibri" panose="020F0502020204030204" pitchFamily="34" charset="0"/>
              </a:rPr>
              <a:t>sydney@coredataresearch.com</a:t>
            </a:r>
          </a:p>
          <a:p>
            <a:pPr algn="l"/>
            <a:endParaRPr lang="en-PH" sz="1200" b="0" i="0" u="none" strike="noStrike" baseline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r>
              <a:rPr lang="en-PH" sz="1200" b="1" i="0" u="none" strike="noStrike" baseline="0">
                <a:solidFill>
                  <a:schemeClr val="bg1"/>
                </a:solidFill>
                <a:latin typeface="Calibri-Bold"/>
              </a:rPr>
              <a:t>PERTH</a:t>
            </a:r>
          </a:p>
          <a:p>
            <a:pPr algn="l"/>
            <a:r>
              <a:rPr lang="en-PH" sz="1200" b="0" i="0" u="none" strike="noStrike" baseline="0">
                <a:solidFill>
                  <a:schemeClr val="bg1"/>
                </a:solidFill>
                <a:latin typeface="Calibri" panose="020F0502020204030204" pitchFamily="34" charset="0"/>
              </a:rPr>
              <a:t>61 8 6500 3216</a:t>
            </a:r>
          </a:p>
          <a:p>
            <a:pPr algn="l"/>
            <a:r>
              <a:rPr lang="en-PH" sz="1200" b="0" i="0" u="none" strike="noStrike" baseline="0">
                <a:solidFill>
                  <a:schemeClr val="bg1"/>
                </a:solidFill>
                <a:latin typeface="Calibri" panose="020F0502020204030204" pitchFamily="34" charset="0"/>
              </a:rPr>
              <a:t>perth@coredataresearch.com</a:t>
            </a:r>
            <a:endParaRPr lang="en-PH" sz="1200">
              <a:solidFill>
                <a:schemeClr val="bg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795C58D-BB0C-B97A-158A-6D0F0C26CBE6}"/>
              </a:ext>
            </a:extLst>
          </p:cNvPr>
          <p:cNvSpPr txBox="1"/>
          <p:nvPr userDrawn="1"/>
        </p:nvSpPr>
        <p:spPr>
          <a:xfrm>
            <a:off x="8808038" y="4172403"/>
            <a:ext cx="22058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PH" sz="1200" b="1" i="0" u="none" strike="noStrike" baseline="0">
                <a:solidFill>
                  <a:schemeClr val="bg1"/>
                </a:solidFill>
                <a:latin typeface="Calibri-Bold"/>
              </a:rPr>
              <a:t>UK</a:t>
            </a:r>
          </a:p>
          <a:p>
            <a:pPr algn="l"/>
            <a:r>
              <a:rPr lang="en-PH" sz="1200" b="0" i="0" u="none" strike="noStrike" baseline="0">
                <a:solidFill>
                  <a:schemeClr val="bg1"/>
                </a:solidFill>
                <a:latin typeface="Calibri" panose="020F0502020204030204" pitchFamily="34" charset="0"/>
              </a:rPr>
              <a:t>44 207 600 5555</a:t>
            </a:r>
          </a:p>
          <a:p>
            <a:pPr algn="l"/>
            <a:r>
              <a:rPr lang="en-PH" sz="1200" b="0" i="0" u="none" strike="noStrike" baseline="0">
                <a:solidFill>
                  <a:schemeClr val="bg1"/>
                </a:solidFill>
                <a:latin typeface="Calibri" panose="020F0502020204030204" pitchFamily="34" charset="0"/>
              </a:rPr>
              <a:t>london@coredataresearch.com</a:t>
            </a:r>
          </a:p>
          <a:p>
            <a:pPr algn="l"/>
            <a:endParaRPr lang="en-PH" sz="1200" b="0" i="0" u="none" strike="noStrike" baseline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/>
            <a:r>
              <a:rPr lang="en-PH" sz="1200" b="1" i="0" u="none" strike="noStrike" baseline="0">
                <a:solidFill>
                  <a:schemeClr val="bg1"/>
                </a:solidFill>
                <a:latin typeface="Calibri-Bold"/>
              </a:rPr>
              <a:t>USA</a:t>
            </a:r>
          </a:p>
          <a:p>
            <a:pPr algn="l"/>
            <a:r>
              <a:rPr lang="en-PH" sz="1200" b="0" i="0" u="none" strike="noStrike" baseline="0">
                <a:solidFill>
                  <a:schemeClr val="bg1"/>
                </a:solidFill>
                <a:latin typeface="Calibri" panose="020F0502020204030204" pitchFamily="34" charset="0"/>
              </a:rPr>
              <a:t>1 857 239 8398</a:t>
            </a:r>
          </a:p>
          <a:p>
            <a:pPr algn="l"/>
            <a:r>
              <a:rPr lang="en-PH" sz="1200" b="0" i="0" u="none" strike="noStrike" baseline="0">
                <a:solidFill>
                  <a:schemeClr val="bg1"/>
                </a:solidFill>
                <a:latin typeface="Calibri" panose="020F0502020204030204" pitchFamily="34" charset="0"/>
              </a:rPr>
              <a:t>boston@coredataresearch.com</a:t>
            </a:r>
            <a:endParaRPr lang="en-PH" sz="1000">
              <a:solidFill>
                <a:schemeClr val="bg1"/>
              </a:solidFill>
            </a:endParaRPr>
          </a:p>
          <a:p>
            <a:pPr algn="l"/>
            <a:endParaRPr lang="en-PH" sz="1200" b="1" i="0" u="none" strike="noStrike" baseline="0">
              <a:solidFill>
                <a:schemeClr val="bg1"/>
              </a:solidFill>
              <a:latin typeface="Calibri-Bold"/>
            </a:endParaRPr>
          </a:p>
          <a:p>
            <a:pPr algn="l"/>
            <a:r>
              <a:rPr lang="en-PH" sz="1200" b="1" i="0" u="none" strike="noStrike" baseline="0">
                <a:solidFill>
                  <a:schemeClr val="bg1"/>
                </a:solidFill>
                <a:latin typeface="Calibri-Bold"/>
              </a:rPr>
              <a:t>PHILIPPINES</a:t>
            </a:r>
          </a:p>
          <a:p>
            <a:pPr algn="l"/>
            <a:r>
              <a:rPr lang="en-PH" sz="1200" b="0" i="0" u="none" strike="noStrike" baseline="0">
                <a:solidFill>
                  <a:schemeClr val="bg1"/>
                </a:solidFill>
                <a:latin typeface="Calibri" panose="020F0502020204030204" pitchFamily="34" charset="0"/>
              </a:rPr>
              <a:t>manila@coredataresearch.com</a:t>
            </a:r>
            <a:endParaRPr lang="en-PH" sz="700">
              <a:solidFill>
                <a:schemeClr val="bg1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881D1E0-A0B1-7306-6286-ACB25068A0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72484" y="3960767"/>
            <a:ext cx="3203198" cy="3730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add phone number</a:t>
            </a:r>
            <a:endParaRPr lang="en-AU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EA80AA7F-8538-8051-F5A6-8FBF069CD0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972484" y="4511183"/>
            <a:ext cx="3203198" cy="3730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add email address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7503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7FBF773-EA91-70A3-B43F-D7052D59F8BC}"/>
              </a:ext>
            </a:extLst>
          </p:cNvPr>
          <p:cNvSpPr/>
          <p:nvPr userDrawn="1"/>
        </p:nvSpPr>
        <p:spPr>
          <a:xfrm>
            <a:off x="2531904" y="1874520"/>
            <a:ext cx="7117081" cy="3108960"/>
          </a:xfrm>
          <a:prstGeom prst="roundRect">
            <a:avLst>
              <a:gd name="adj" fmla="val 2416"/>
            </a:avLst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C2339-4AEC-6B10-C7D3-71885632DE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43015" y="2022915"/>
            <a:ext cx="7107829" cy="1350024"/>
          </a:xfrm>
        </p:spPr>
        <p:txBody>
          <a:bodyPr anchor="b"/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Thank you.</a:t>
            </a:r>
            <a:endParaRPr lang="en-A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9A1D63-B2FA-DDBA-B4DF-611AE46FFC3E}"/>
              </a:ext>
            </a:extLst>
          </p:cNvPr>
          <p:cNvCxnSpPr>
            <a:cxnSpLocks/>
          </p:cNvCxnSpPr>
          <p:nvPr userDrawn="1"/>
        </p:nvCxnSpPr>
        <p:spPr>
          <a:xfrm flipH="1">
            <a:off x="4954698" y="3546299"/>
            <a:ext cx="2271493" cy="0"/>
          </a:xfrm>
          <a:prstGeom prst="line">
            <a:avLst/>
          </a:prstGeom>
          <a:ln w="57150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6ECCEBC-2A30-958B-58A4-AAF10805E9F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8" cy="6858000"/>
          </a:xfrm>
          <a:custGeom>
            <a:avLst/>
            <a:gdLst>
              <a:gd name="connsiteX0" fmla="*/ 2607016 w 12191998"/>
              <a:gd name="connsiteY0" fmla="*/ 1874520 h 6858000"/>
              <a:gd name="connsiteX1" fmla="*/ 2531904 w 12191998"/>
              <a:gd name="connsiteY1" fmla="*/ 1949632 h 6858000"/>
              <a:gd name="connsiteX2" fmla="*/ 2531904 w 12191998"/>
              <a:gd name="connsiteY2" fmla="*/ 4908368 h 6858000"/>
              <a:gd name="connsiteX3" fmla="*/ 2607016 w 12191998"/>
              <a:gd name="connsiteY3" fmla="*/ 4983480 h 6858000"/>
              <a:gd name="connsiteX4" fmla="*/ 9573873 w 12191998"/>
              <a:gd name="connsiteY4" fmla="*/ 4983480 h 6858000"/>
              <a:gd name="connsiteX5" fmla="*/ 9648985 w 12191998"/>
              <a:gd name="connsiteY5" fmla="*/ 4908368 h 6858000"/>
              <a:gd name="connsiteX6" fmla="*/ 9648985 w 12191998"/>
              <a:gd name="connsiteY6" fmla="*/ 1949632 h 6858000"/>
              <a:gd name="connsiteX7" fmla="*/ 9573873 w 12191998"/>
              <a:gd name="connsiteY7" fmla="*/ 1874520 h 6858000"/>
              <a:gd name="connsiteX8" fmla="*/ 0 w 12191998"/>
              <a:gd name="connsiteY8" fmla="*/ 0 h 6858000"/>
              <a:gd name="connsiteX9" fmla="*/ 12191998 w 12191998"/>
              <a:gd name="connsiteY9" fmla="*/ 0 h 6858000"/>
              <a:gd name="connsiteX10" fmla="*/ 12191998 w 12191998"/>
              <a:gd name="connsiteY10" fmla="*/ 6858000 h 6858000"/>
              <a:gd name="connsiteX11" fmla="*/ 0 w 12191998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1998" h="6858000">
                <a:moveTo>
                  <a:pt x="2607016" y="1874520"/>
                </a:moveTo>
                <a:cubicBezTo>
                  <a:pt x="2565533" y="1874520"/>
                  <a:pt x="2531904" y="1908149"/>
                  <a:pt x="2531904" y="1949632"/>
                </a:cubicBezTo>
                <a:lnTo>
                  <a:pt x="2531904" y="4908368"/>
                </a:lnTo>
                <a:cubicBezTo>
                  <a:pt x="2531904" y="4949851"/>
                  <a:pt x="2565533" y="4983480"/>
                  <a:pt x="2607016" y="4983480"/>
                </a:cubicBezTo>
                <a:lnTo>
                  <a:pt x="9573873" y="4983480"/>
                </a:lnTo>
                <a:cubicBezTo>
                  <a:pt x="9615356" y="4983480"/>
                  <a:pt x="9648985" y="4949851"/>
                  <a:pt x="9648985" y="4908368"/>
                </a:cubicBezTo>
                <a:lnTo>
                  <a:pt x="9648985" y="1949632"/>
                </a:lnTo>
                <a:cubicBezTo>
                  <a:pt x="9648985" y="1908149"/>
                  <a:pt x="9615356" y="1874520"/>
                  <a:pt x="9573873" y="1874520"/>
                </a:cubicBezTo>
                <a:close/>
                <a:moveTo>
                  <a:pt x="0" y="0"/>
                </a:moveTo>
                <a:lnTo>
                  <a:pt x="12191998" y="0"/>
                </a:lnTo>
                <a:lnTo>
                  <a:pt x="12191998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indent="0">
              <a:buNone/>
              <a:defRPr sz="10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image or leave solid </a:t>
            </a:r>
            <a:r>
              <a:rPr lang="en-US" err="1"/>
              <a:t>coloured</a:t>
            </a:r>
            <a:r>
              <a:rPr lang="en-US"/>
              <a:t> panel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8360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rrative">
    <p:bg>
      <p:bgPr>
        <a:gradFill>
          <a:gsLst>
            <a:gs pos="0">
              <a:schemeClr val="accent1"/>
            </a:gs>
            <a:gs pos="100000">
              <a:schemeClr val="accent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5258B7D-2CA2-4785-E51F-9BDF4168B4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7522" y="1562100"/>
            <a:ext cx="9819374" cy="3800013"/>
          </a:xfrm>
        </p:spPr>
        <p:txBody>
          <a:bodyPr anchor="t"/>
          <a:lstStyle>
            <a:lvl1pPr>
              <a:lnSpc>
                <a:spcPts val="4400"/>
              </a:lnSpc>
              <a:defRPr sz="44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BE46E9-EADB-46F7-734D-CF23590D94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1DCD146-2805-E500-0EA3-29D81331C292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A9DEE-6A6C-A840-17DC-54F88E9F3364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2712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455848-13CA-9A0F-055B-00DFE0971E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6125" y="1580224"/>
            <a:ext cx="10688638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7AD18-1AC7-2AA0-1187-596566307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25A77-1959-CDBC-0EF4-D2015D76A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94728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x1 grey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3C490A13-9BD3-1739-85E5-91A2FB45F4CC}"/>
              </a:ext>
            </a:extLst>
          </p:cNvPr>
          <p:cNvSpPr/>
          <p:nvPr userDrawn="1"/>
        </p:nvSpPr>
        <p:spPr>
          <a:xfrm>
            <a:off x="0" y="2590800"/>
            <a:ext cx="12192000" cy="4267200"/>
          </a:xfrm>
          <a:prstGeom prst="round2SameRect">
            <a:avLst>
              <a:gd name="adj1" fmla="val 7221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Rectangle: Single Corner Rounded 10">
            <a:extLst>
              <a:ext uri="{FF2B5EF4-FFF2-40B4-BE49-F238E27FC236}">
                <a16:creationId xmlns:a16="http://schemas.microsoft.com/office/drawing/2014/main" id="{96EDB6C0-DCAC-70D8-E9FE-FD29FE5105BD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B455848-13CA-9A0F-055B-00DFE0971E9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6125" y="1580224"/>
            <a:ext cx="10688638" cy="90435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D7AD18-1AC7-2AA0-1187-596566307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25A77-1959-CDBC-0EF4-D2015D76A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FE15FA-DE78-DC5B-C1BA-A87D5A31A6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6A9A53-B6C1-DCC3-23DA-4F3A72A6C8B8}"/>
              </a:ext>
            </a:extLst>
          </p:cNvPr>
          <p:cNvCxnSpPr/>
          <p:nvPr userDrawn="1"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1040F61A-2DB2-5A4F-2898-B8504FC8B192}"/>
              </a:ext>
            </a:extLst>
          </p:cNvPr>
          <p:cNvSpPr txBox="1">
            <a:spLocks/>
          </p:cNvSpPr>
          <p:nvPr userDrawn="1"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36DC63B2-4635-8F56-2975-C95D20FADC9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746125" y="2697018"/>
            <a:ext cx="10688638" cy="341962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41141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7AD18-1AC7-2AA0-1187-596566307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25A77-1959-CDBC-0EF4-D2015D76A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F10E528C-3782-5576-99FA-64782333F9B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6125" y="1580224"/>
            <a:ext cx="52560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4CC00FD0-3C2E-25CE-CE5E-9A8BA4FEB07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78763" y="1580224"/>
            <a:ext cx="52560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299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7AD18-1AC7-2AA0-1187-596566307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25A77-1959-CDBC-0EF4-D2015D76A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3210FA0-9D39-E371-32E0-90DEB276C92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125" y="1562487"/>
            <a:ext cx="5256000" cy="754586"/>
          </a:xfrm>
        </p:spPr>
        <p:txBody>
          <a:bodyPr/>
          <a:lstStyle>
            <a:lvl1pPr marL="0" indent="0">
              <a:buNone/>
              <a:defRPr sz="2400" b="1"/>
            </a:lvl1pPr>
            <a:lvl2pPr marL="177800" indent="0">
              <a:buNone/>
              <a:defRPr/>
            </a:lvl2pPr>
            <a:lvl3pPr marL="3556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add heading</a:t>
            </a:r>
            <a:endParaRPr lang="en-AU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8A3EB2C-DE0D-55C4-EBA0-C3F8148FF2D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79583" y="1562487"/>
            <a:ext cx="5256000" cy="754586"/>
          </a:xfrm>
        </p:spPr>
        <p:txBody>
          <a:bodyPr/>
          <a:lstStyle>
            <a:lvl1pPr marL="0" indent="0">
              <a:buNone/>
              <a:defRPr sz="2400" b="1"/>
            </a:lvl1pPr>
            <a:lvl2pPr marL="177800" indent="0">
              <a:buNone/>
              <a:defRPr/>
            </a:lvl2pPr>
            <a:lvl3pPr marL="355600" indent="0">
              <a:buNone/>
              <a:defRPr/>
            </a:lvl3pPr>
            <a:lvl4pPr marL="0" indent="0">
              <a:buFont typeface="Arial" panose="020B0604020202020204" pitchFamily="34" charset="0"/>
              <a:buNone/>
              <a:defRPr/>
            </a:lvl4pPr>
            <a:lvl5pPr marL="0" indent="0"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en-US"/>
              <a:t>Click to add heading</a:t>
            </a:r>
            <a:endParaRPr lang="en-AU"/>
          </a:p>
        </p:txBody>
      </p:sp>
      <p:sp>
        <p:nvSpPr>
          <p:cNvPr id="11" name="Content Placeholder 4">
            <a:extLst>
              <a:ext uri="{FF2B5EF4-FFF2-40B4-BE49-F238E27FC236}">
                <a16:creationId xmlns:a16="http://schemas.microsoft.com/office/drawing/2014/main" id="{C0AF7AA6-981A-7114-556E-BF658A9ED1A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6125" y="2432482"/>
            <a:ext cx="5256000" cy="36837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FC8DE1A7-44C7-412F-D0BC-235FAD89B753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6178763" y="2432482"/>
            <a:ext cx="5256000" cy="368374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3669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x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7AD18-1AC7-2AA0-1187-596566307C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6125" y="497151"/>
            <a:ext cx="10688638" cy="736848"/>
          </a:xfrm>
        </p:spPr>
        <p:txBody>
          <a:bodyPr bIns="0" anchor="b"/>
          <a:lstStyle>
            <a:lvl1pPr>
              <a:lnSpc>
                <a:spcPts val="2800"/>
              </a:lnSpc>
              <a:defRPr/>
            </a:lvl1pPr>
          </a:lstStyle>
          <a:p>
            <a:r>
              <a:rPr lang="en-US"/>
              <a:t>Click to add slide title (</a:t>
            </a:r>
            <a:r>
              <a:rPr lang="en-US" err="1"/>
              <a:t>calibri</a:t>
            </a:r>
            <a:r>
              <a:rPr lang="en-US"/>
              <a:t> bold 28pts) up to two lines of text pinned to bottom</a:t>
            </a:r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025A77-1959-CDBC-0EF4-D2015D76A1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78B25C7D-3F8B-25FC-6109-59CD4E52098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46125" y="1580224"/>
            <a:ext cx="34812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0725A7A8-7FAB-EC4B-5150-D4CE757D0DA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4349844" y="1580224"/>
            <a:ext cx="34812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F4C0F800-654B-30C3-D237-6792F34CA1D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953563" y="1580224"/>
            <a:ext cx="3481200" cy="453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 – use the Increase List Level button for 2 more bullet points and 2 styles of sub-headings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37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Single Corner Rounded 2">
            <a:extLst>
              <a:ext uri="{FF2B5EF4-FFF2-40B4-BE49-F238E27FC236}">
                <a16:creationId xmlns:a16="http://schemas.microsoft.com/office/drawing/2014/main" id="{672637E7-8901-EEE7-06DE-E7D43DCEFFF0}"/>
              </a:ext>
            </a:extLst>
          </p:cNvPr>
          <p:cNvSpPr/>
          <p:nvPr userDrawn="1"/>
        </p:nvSpPr>
        <p:spPr>
          <a:xfrm flipH="1">
            <a:off x="10682956" y="6335503"/>
            <a:ext cx="1509044" cy="244800"/>
          </a:xfrm>
          <a:prstGeom prst="round1Rect">
            <a:avLst>
              <a:gd name="adj" fmla="val 35237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E55080-76CF-4F13-B9EF-EE2199B7A767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896" y="6410672"/>
            <a:ext cx="676035" cy="10541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931E71C-D705-4B87-9692-205753036ADE}"/>
              </a:ext>
            </a:extLst>
          </p:cNvPr>
          <p:cNvCxnSpPr/>
          <p:nvPr/>
        </p:nvCxnSpPr>
        <p:spPr>
          <a:xfrm>
            <a:off x="11630643" y="6385586"/>
            <a:ext cx="0" cy="13062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33E44956-5644-40D9-8387-5AF00EE60CCB}"/>
              </a:ext>
            </a:extLst>
          </p:cNvPr>
          <p:cNvSpPr txBox="1">
            <a:spLocks/>
          </p:cNvSpPr>
          <p:nvPr/>
        </p:nvSpPr>
        <p:spPr>
          <a:xfrm>
            <a:off x="11540971" y="6268337"/>
            <a:ext cx="416956" cy="365125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fld id="{7BAC3A6C-AD86-446E-8CF4-4326CC79EF8C}" type="slidenum">
              <a:rPr lang="en-AU" smtClean="0"/>
              <a:pPr>
                <a:lnSpc>
                  <a:spcPct val="100000"/>
                </a:lnSpc>
                <a:spcBef>
                  <a:spcPts val="600"/>
                </a:spcBef>
              </a:pPr>
              <a:t>‹#›</a:t>
            </a:fld>
            <a:endParaRPr lang="en-AU"/>
          </a:p>
        </p:txBody>
      </p:sp>
      <p:sp>
        <p:nvSpPr>
          <p:cNvPr id="14" name="Title Placeholder 13">
            <a:extLst>
              <a:ext uri="{FF2B5EF4-FFF2-40B4-BE49-F238E27FC236}">
                <a16:creationId xmlns:a16="http://schemas.microsoft.com/office/drawing/2014/main" id="{05571D48-D467-F1AA-071C-4F9A08E1A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443883"/>
            <a:ext cx="10688638" cy="736848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C67B366-A025-2D41-2F99-76A2644DB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6125" y="1580224"/>
            <a:ext cx="10688638" cy="4536413"/>
          </a:xfrm>
          <a:prstGeom prst="rect">
            <a:avLst/>
          </a:prstGeom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D4173C4-BEA7-16C6-371D-05E93FA76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52475" y="6232125"/>
            <a:ext cx="9856341" cy="462504"/>
          </a:xfrm>
          <a:prstGeom prst="rect">
            <a:avLst/>
          </a:prstGeom>
        </p:spPr>
        <p:txBody>
          <a:bodyPr vert="horz" lIns="72000" tIns="72000" rIns="72000" bIns="72000" rtlCol="0" anchor="ctr">
            <a:noAutofit/>
          </a:bodyPr>
          <a:lstStyle>
            <a:lvl1pPr algn="l">
              <a:lnSpc>
                <a:spcPct val="100000"/>
              </a:lnSpc>
              <a:spcBef>
                <a:spcPts val="0"/>
              </a:spcBef>
              <a:defRPr sz="800" i="1">
                <a:solidFill>
                  <a:schemeClr val="tx1"/>
                </a:solidFill>
              </a:defRPr>
            </a:lvl1pPr>
          </a:lstStyle>
          <a:p>
            <a:endParaRPr lang="en-AU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9E5558C-6BD9-5D73-AC5D-8C86AE74AC4C}"/>
              </a:ext>
            </a:extLst>
          </p:cNvPr>
          <p:cNvCxnSpPr>
            <a:cxnSpLocks/>
          </p:cNvCxnSpPr>
          <p:nvPr userDrawn="1"/>
        </p:nvCxnSpPr>
        <p:spPr>
          <a:xfrm>
            <a:off x="752475" y="1247775"/>
            <a:ext cx="1068228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816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767" r:id="rId2"/>
    <p:sldLayoutId id="2147483807" r:id="rId3"/>
    <p:sldLayoutId id="2147483809" r:id="rId4"/>
    <p:sldLayoutId id="2147483688" r:id="rId5"/>
    <p:sldLayoutId id="2147483771" r:id="rId6"/>
    <p:sldLayoutId id="2147483689" r:id="rId7"/>
    <p:sldLayoutId id="2147483696" r:id="rId8"/>
    <p:sldLayoutId id="2147483691" r:id="rId9"/>
    <p:sldLayoutId id="2147483690" r:id="rId10"/>
    <p:sldLayoutId id="2147483692" r:id="rId11"/>
    <p:sldLayoutId id="2147483765" r:id="rId12"/>
    <p:sldLayoutId id="2147483810" r:id="rId13"/>
    <p:sldLayoutId id="2147483811" r:id="rId14"/>
    <p:sldLayoutId id="2147483818" r:id="rId15"/>
    <p:sldLayoutId id="2147483819" r:id="rId16"/>
    <p:sldLayoutId id="2147483764" r:id="rId17"/>
    <p:sldLayoutId id="2147483812" r:id="rId18"/>
    <p:sldLayoutId id="2147483759" r:id="rId19"/>
    <p:sldLayoutId id="2147483813" r:id="rId20"/>
    <p:sldLayoutId id="2147483772" r:id="rId21"/>
    <p:sldLayoutId id="2147483816" r:id="rId22"/>
    <p:sldLayoutId id="2147483768" r:id="rId23"/>
    <p:sldLayoutId id="2147483814" r:id="rId24"/>
    <p:sldLayoutId id="2147483769" r:id="rId25"/>
    <p:sldLayoutId id="2147483815" r:id="rId26"/>
    <p:sldLayoutId id="2147483817" r:id="rId27"/>
    <p:sldLayoutId id="2147483761" r:id="rId28"/>
    <p:sldLayoutId id="2147483674" r:id="rId29"/>
    <p:sldLayoutId id="2147483669" r:id="rId30"/>
    <p:sldLayoutId id="2147483670" r:id="rId31"/>
    <p:sldLayoutId id="2147483672" r:id="rId32"/>
    <p:sldLayoutId id="2147483760" r:id="rId33"/>
    <p:sldLayoutId id="2147483701" r:id="rId34"/>
    <p:sldLayoutId id="2147483762" r:id="rId35"/>
    <p:sldLayoutId id="2147483763" r:id="rId36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ts val="600"/>
        </a:spcBef>
        <a:buNone/>
        <a:defRPr sz="28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600"/>
        </a:spcBef>
        <a:buSzPct val="14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55600" indent="-177800" algn="l" defTabSz="914400" rtl="0" eaLnBrk="1" latinLnBrk="0" hangingPunct="1">
        <a:lnSpc>
          <a:spcPct val="100000"/>
        </a:lnSpc>
        <a:spcBef>
          <a:spcPts val="600"/>
        </a:spcBef>
        <a:buSzPct val="14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5738" algn="l" defTabSz="914400" rtl="0" eaLnBrk="1" latinLnBrk="0" hangingPunct="1">
        <a:lnSpc>
          <a:spcPct val="100000"/>
        </a:lnSpc>
        <a:spcBef>
          <a:spcPts val="600"/>
        </a:spcBef>
        <a:buSzPct val="140000"/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1000"/>
        </a:spcBef>
        <a:buSzPct val="140000"/>
        <a:buFont typeface="Arial" panose="020B0604020202020204" pitchFamily="34" charset="0"/>
        <a:buNone/>
        <a:defRPr sz="1200" b="1" kern="1200" cap="all" baseline="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buSzPct val="140000"/>
        <a:buFont typeface="Arial" panose="020B0604020202020204" pitchFamily="34" charset="0"/>
        <a:buNone/>
        <a:defRPr sz="1200" b="1" kern="1200" cap="all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70" userDrawn="1">
          <p15:clr>
            <a:srgbClr val="F26B43"/>
          </p15:clr>
        </p15:guide>
        <p15:guide id="2" pos="460" userDrawn="1">
          <p15:clr>
            <a:srgbClr val="F26B43"/>
          </p15:clr>
        </p15:guide>
        <p15:guide id="3" orient="horz" pos="3853" userDrawn="1">
          <p15:clr>
            <a:srgbClr val="F26B43"/>
          </p15:clr>
        </p15:guide>
        <p15:guide id="4" pos="7212" userDrawn="1">
          <p15:clr>
            <a:srgbClr val="F26B43"/>
          </p15:clr>
        </p15:guide>
        <p15:guide id="5" orient="horz" pos="98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.xml"/><Relationship Id="rId6" Type="http://schemas.openxmlformats.org/officeDocument/2006/relationships/chart" Target="../charts/chart25.xml"/><Relationship Id="rId5" Type="http://schemas.openxmlformats.org/officeDocument/2006/relationships/chart" Target="../charts/chart24.xml"/><Relationship Id="rId4" Type="http://schemas.openxmlformats.org/officeDocument/2006/relationships/chart" Target="../charts/char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5.xml"/><Relationship Id="rId4" Type="http://schemas.openxmlformats.org/officeDocument/2006/relationships/chart" Target="../charts/chart3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4.xml"/><Relationship Id="rId4" Type="http://schemas.openxmlformats.org/officeDocument/2006/relationships/chart" Target="../charts/chart3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39.xml"/><Relationship Id="rId4" Type="http://schemas.openxmlformats.org/officeDocument/2006/relationships/chart" Target="../charts/chart3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68A64FB-61FD-1880-ECD0-133CC3345F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08763" y="1846555"/>
            <a:ext cx="4478337" cy="1540377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Quarter Life Crisis </a:t>
            </a:r>
          </a:p>
          <a:p>
            <a:r>
              <a:rPr lang="en-US" sz="2400" b="1" cap="none" dirty="0">
                <a:solidFill>
                  <a:schemeClr val="accent1"/>
                </a:solidFill>
              </a:rPr>
              <a:t>A Financial Snapshot Of 20-35 Year Olds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359A7FD4-7A78-9522-9152-C8B4FF987A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b="1" dirty="0">
                <a:solidFill>
                  <a:schemeClr val="accent3"/>
                </a:solidFill>
              </a:rPr>
              <a:t>August 2024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FCD5ABE9-E794-0A75-80BB-08827F323C4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AU" dirty="0">
                <a:solidFill>
                  <a:schemeClr val="accent3"/>
                </a:solidFill>
              </a:rPr>
              <a:t>August 2024</a:t>
            </a:r>
          </a:p>
        </p:txBody>
      </p:sp>
      <p:sp>
        <p:nvSpPr>
          <p:cNvPr id="23" name="Content Placeholder 22">
            <a:extLst>
              <a:ext uri="{FF2B5EF4-FFF2-40B4-BE49-F238E27FC236}">
                <a16:creationId xmlns:a16="http://schemas.microsoft.com/office/drawing/2014/main" id="{3759EDB8-CEC2-C3CE-FEE6-4458EE86C30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AU"/>
              <a:t>www.coredataresearch.com</a:t>
            </a:r>
          </a:p>
        </p:txBody>
      </p:sp>
      <p:pic>
        <p:nvPicPr>
          <p:cNvPr id="3" name="Picture Placeholder 2" descr="A person standing in front of a large tree&#10;&#10;Description automatically generated">
            <a:extLst>
              <a:ext uri="{FF2B5EF4-FFF2-40B4-BE49-F238E27FC236}">
                <a16:creationId xmlns:a16="http://schemas.microsoft.com/office/drawing/2014/main" id="{3C3CEF82-B6EB-4C85-15A8-D9ED8364F98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" b="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8922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FBB45C-B8B0-D40E-A5C4-2F5F56EE12C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housing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C75565-B1CB-C8AA-9D31-55D0022AA5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/>
              <a:t>4</a:t>
            </a:r>
          </a:p>
        </p:txBody>
      </p:sp>
      <p:pic>
        <p:nvPicPr>
          <p:cNvPr id="6" name="Picture Placeholder 5" descr="Key with key ring and keychain, inserted into lock">
            <a:extLst>
              <a:ext uri="{FF2B5EF4-FFF2-40B4-BE49-F238E27FC236}">
                <a16:creationId xmlns:a16="http://schemas.microsoft.com/office/drawing/2014/main" id="{2D35D860-5CD8-1D1E-4E4F-373F1687E3D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668856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56EE72-447B-2B43-53FC-8CF6BC28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4" y="497151"/>
            <a:ext cx="11278235" cy="736848"/>
          </a:xfrm>
        </p:spPr>
        <p:txBody>
          <a:bodyPr/>
          <a:lstStyle/>
          <a:p>
            <a:r>
              <a:rPr lang="en-AU" cap="none" dirty="0"/>
              <a:t>Almost 1 in 5 young adults would like to buy their own home but don’t think it is possible </a:t>
            </a:r>
            <a:endParaRPr lang="en-AU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514CA-6C45-2591-F9C0-812482F761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Base: Among renting, living with family, or other responses; 20 - 24 years old n = 198; 25 - 30 years old n = 218; 31 - 35 years old n = 146</a:t>
            </a:r>
          </a:p>
          <a:p>
            <a:r>
              <a:rPr lang="en-US" dirty="0"/>
              <a:t>A2. Which of the following best describes your current view on purchasing your own home? </a:t>
            </a:r>
            <a:endParaRPr lang="en-AU" dirty="0"/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457E4DF3-3540-267D-75F9-A017C237CD20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695771106"/>
              </p:ext>
            </p:extLst>
          </p:nvPr>
        </p:nvGraphicFramePr>
        <p:xfrm>
          <a:off x="746125" y="1992610"/>
          <a:ext cx="10688638" cy="360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E5F364E-FB6B-054D-D511-8D2C76EDA0C7}"/>
              </a:ext>
            </a:extLst>
          </p:cNvPr>
          <p:cNvSpPr txBox="1"/>
          <p:nvPr/>
        </p:nvSpPr>
        <p:spPr>
          <a:xfrm>
            <a:off x="5160961" y="1437546"/>
            <a:ext cx="1871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Home buying behavior</a:t>
            </a:r>
            <a:endParaRPr lang="en-PH" sz="1400" b="1"/>
          </a:p>
        </p:txBody>
      </p:sp>
    </p:spTree>
    <p:extLst>
      <p:ext uri="{BB962C8B-B14F-4D97-AF65-F5344CB8AC3E}">
        <p14:creationId xmlns:p14="http://schemas.microsoft.com/office/powerpoint/2010/main" val="423519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Over half of those who are unable or uninterested in purchasing a home are unaware of alternatives for home ownership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Among who likes to buy a home, but thinks it is not possible or not interested in buying a home; Overall n = 127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B4. Do you agree or disagree with the following statements?</a:t>
            </a:r>
            <a:endParaRPr kumimoji="0" lang="en-AU" sz="800" b="0" i="1" u="none" strike="noStrike" kern="1200" cap="none" spc="0" normalizeH="0" baseline="0" noProof="0" dirty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C6F81D50-74B7-F902-58E0-FD0424082E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4931223"/>
              </p:ext>
            </p:extLst>
          </p:nvPr>
        </p:nvGraphicFramePr>
        <p:xfrm>
          <a:off x="4927601" y="1799846"/>
          <a:ext cx="6405563" cy="3610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E7947C7A-EA77-23FE-02A4-0AB64E520CCA}"/>
              </a:ext>
            </a:extLst>
          </p:cNvPr>
          <p:cNvGraphicFramePr>
            <a:graphicFrameLocks/>
          </p:cNvGraphicFramePr>
          <p:nvPr/>
        </p:nvGraphicFramePr>
        <p:xfrm>
          <a:off x="4826001" y="5284525"/>
          <a:ext cx="6747830" cy="1076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1A2E2C3-427C-2753-EC9A-78AA4B3B14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5601540"/>
              </p:ext>
            </p:extLst>
          </p:nvPr>
        </p:nvGraphicFramePr>
        <p:xfrm>
          <a:off x="668659" y="1937915"/>
          <a:ext cx="4258942" cy="3340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942">
                  <a:extLst>
                    <a:ext uri="{9D8B030D-6E8A-4147-A177-3AD203B41FA5}">
                      <a16:colId xmlns:a16="http://schemas.microsoft.com/office/drawing/2014/main" val="1638326569"/>
                    </a:ext>
                  </a:extLst>
                </a:gridCol>
              </a:tblGrid>
              <a:tr h="556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 the present economic conditions in Australia, owning a home is unaffordable for me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318644"/>
                  </a:ext>
                </a:extLst>
              </a:tr>
              <a:tr h="556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prefer to save up for a mortgage down payment rather than explore other options for owning a home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985958"/>
                  </a:ext>
                </a:extLst>
              </a:tr>
              <a:tr h="556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am aware of alternative pathways to home ownership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1276736"/>
                  </a:ext>
                </a:extLst>
              </a:tr>
              <a:tr h="556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will depend on family members to assist me in accumulating enough funds for a mortgage down payment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38332"/>
                  </a:ext>
                </a:extLst>
              </a:tr>
              <a:tr h="556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am aware of Lenders Mortgage Insurance as an alternative pathway to home ownership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2261278"/>
                  </a:ext>
                </a:extLst>
              </a:tr>
              <a:tr h="55675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am likely to consider an alternative ownership pathway that helps me purchase a property sooner, even if it costs a little more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676606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DEC8F4E-C9EF-B337-147F-64F937FCA1E3}"/>
              </a:ext>
            </a:extLst>
          </p:cNvPr>
          <p:cNvCxnSpPr>
            <a:cxnSpLocks/>
          </p:cNvCxnSpPr>
          <p:nvPr/>
        </p:nvCxnSpPr>
        <p:spPr>
          <a:xfrm>
            <a:off x="952184" y="5416484"/>
            <a:ext cx="10567988" cy="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48EBDA6-F817-712C-C989-FDCF12B363A8}"/>
              </a:ext>
            </a:extLst>
          </p:cNvPr>
          <p:cNvSpPr txBox="1"/>
          <p:nvPr/>
        </p:nvSpPr>
        <p:spPr>
          <a:xfrm>
            <a:off x="3623368" y="1463986"/>
            <a:ext cx="4945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Level of agreement of those unable/uninterested to buy a home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E5B254-E0B0-25F8-8C74-21067960E4A9}"/>
              </a:ext>
            </a:extLst>
          </p:cNvPr>
          <p:cNvSpPr/>
          <p:nvPr/>
        </p:nvSpPr>
        <p:spPr>
          <a:xfrm>
            <a:off x="9494983" y="4267261"/>
            <a:ext cx="1751014" cy="35319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03EC7E-2604-8786-E834-12EC134A386D}"/>
              </a:ext>
            </a:extLst>
          </p:cNvPr>
          <p:cNvSpPr/>
          <p:nvPr/>
        </p:nvSpPr>
        <p:spPr>
          <a:xfrm>
            <a:off x="9569148" y="3701414"/>
            <a:ext cx="1676849" cy="353195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44280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023F9BF-95F8-F26D-CE75-0E61E93D68D3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244114014"/>
              </p:ext>
            </p:extLst>
          </p:nvPr>
        </p:nvGraphicFramePr>
        <p:xfrm>
          <a:off x="746125" y="1579563"/>
          <a:ext cx="10688638" cy="453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9C12ABDA-0172-941C-8A5A-019BE78B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5" y="497151"/>
            <a:ext cx="10688638" cy="736848"/>
          </a:xfrm>
        </p:spPr>
        <p:txBody>
          <a:bodyPr/>
          <a:lstStyle/>
          <a:p>
            <a:r>
              <a:rPr lang="en-AU" sz="2400" cap="none" dirty="0"/>
              <a:t>4 in 10 homeowners agree that owning a home in this economy is unaffordable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1AA70-C73A-4B2D-7508-919E7DB29FA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Base:</a:t>
            </a:r>
          </a:p>
          <a:p>
            <a:r>
              <a:rPr lang="en-US"/>
              <a:t>B4_4. In the present economic conditions in Australia, owning a home is unaffordable for me. [Do you agree or disagree with the following statements?]</a:t>
            </a:r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3D674-9621-694B-C52F-6FD476008CC0}"/>
              </a:ext>
            </a:extLst>
          </p:cNvPr>
          <p:cNvSpPr txBox="1"/>
          <p:nvPr/>
        </p:nvSpPr>
        <p:spPr>
          <a:xfrm>
            <a:off x="2318001" y="1349486"/>
            <a:ext cx="75448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the present economic conditions in Australia, owning a home is unaffordable for me</a:t>
            </a:r>
          </a:p>
        </p:txBody>
      </p:sp>
    </p:spTree>
    <p:extLst>
      <p:ext uri="{BB962C8B-B14F-4D97-AF65-F5344CB8AC3E}">
        <p14:creationId xmlns:p14="http://schemas.microsoft.com/office/powerpoint/2010/main" val="2939715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03D3D-7D0F-80BB-C72E-0B77DD800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/>
              <a:t>Debt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C4A5E-F9BF-5703-3128-B2428AA958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/>
              <a:t>5</a:t>
            </a:r>
          </a:p>
        </p:txBody>
      </p:sp>
      <p:pic>
        <p:nvPicPr>
          <p:cNvPr id="6" name="Picture Placeholder 5" descr="A black umbrella over a piggybank">
            <a:extLst>
              <a:ext uri="{FF2B5EF4-FFF2-40B4-BE49-F238E27FC236}">
                <a16:creationId xmlns:a16="http://schemas.microsoft.com/office/drawing/2014/main" id="{5410FFA4-DA67-833D-B922-B7C86FEC81F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2" b="150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315671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cap="none" dirty="0"/>
              <a:t>20-24 year olds are more likely to have HECS debt and personal loans while 31-35 year olds have buy now, pay later debt, home loans and credit card debt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Base: 20 - 24 years old n = 267; 25 - 30 years old n = 361; 31 - 35 years old n = 376</a:t>
            </a:r>
          </a:p>
          <a:p>
            <a:r>
              <a:rPr lang="en-US" dirty="0"/>
              <a:t>B1. Do you have any of the following debt? (Multiple answers allowed)</a:t>
            </a:r>
            <a:endParaRPr lang="en-AU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DCC0929-3760-08A9-DD75-93EA6B0E20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2349935"/>
              </p:ext>
            </p:extLst>
          </p:nvPr>
        </p:nvGraphicFramePr>
        <p:xfrm>
          <a:off x="752475" y="1924050"/>
          <a:ext cx="10682288" cy="4308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6ACB1632-907C-6F62-9C60-14D7F63ACA96}"/>
              </a:ext>
            </a:extLst>
          </p:cNvPr>
          <p:cNvSpPr txBox="1"/>
          <p:nvPr/>
        </p:nvSpPr>
        <p:spPr>
          <a:xfrm>
            <a:off x="5554495" y="1539436"/>
            <a:ext cx="1071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/>
              <a:t>Debts owed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AFE0D65-D25A-C27F-7561-A903EEA65A1C}"/>
              </a:ext>
            </a:extLst>
          </p:cNvPr>
          <p:cNvGraphicFramePr>
            <a:graphicFrameLocks noGrp="1"/>
          </p:cNvGraphicFramePr>
          <p:nvPr/>
        </p:nvGraphicFramePr>
        <p:xfrm>
          <a:off x="1071563" y="5468059"/>
          <a:ext cx="10363200" cy="6031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6320">
                  <a:extLst>
                    <a:ext uri="{9D8B030D-6E8A-4147-A177-3AD203B41FA5}">
                      <a16:colId xmlns:a16="http://schemas.microsoft.com/office/drawing/2014/main" val="1638326569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1199770129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4159050695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007850343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3283998791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334353246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2341114968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3049407286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377857105"/>
                    </a:ext>
                  </a:extLst>
                </a:gridCol>
                <a:gridCol w="1036320">
                  <a:extLst>
                    <a:ext uri="{9D8B030D-6E8A-4147-A177-3AD203B41FA5}">
                      <a16:colId xmlns:a16="http://schemas.microsoft.com/office/drawing/2014/main" val="3648095205"/>
                    </a:ext>
                  </a:extLst>
                </a:gridCol>
              </a:tblGrid>
              <a:tr h="6031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Debt from Buy Now, Pay Later schemes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HECS/HELP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Credit card debt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Home loan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Personal loan from friends or family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Same-day loan/ short loans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Business/ Investment loan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Medical bill debt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Other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None of the above</a:t>
                      </a:r>
                    </a:p>
                  </a:txBody>
                  <a:tcPr marL="7620" marR="7620" marT="762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3186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9681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1C3BD8F-A804-21CD-3F2F-80212FE3C342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534279459"/>
              </p:ext>
            </p:extLst>
          </p:nvPr>
        </p:nvGraphicFramePr>
        <p:xfrm>
          <a:off x="3077845" y="1422401"/>
          <a:ext cx="6989489" cy="47125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C2C378DE-8609-82AD-623D-E0FD773E8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Those who are experiencing a quarter life crisis are more likely to rate their HECs debt as substantial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F19E4F-55A3-A997-B43D-45E1CE2A04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fontAlgn="b"/>
            <a:r>
              <a:rPr lang="en-US" dirty="0"/>
              <a:t>Base: Experiencing a quarter life crisis</a:t>
            </a:r>
          </a:p>
          <a:p>
            <a:pPr fontAlgn="b"/>
            <a:r>
              <a:rPr lang="en-US" dirty="0"/>
              <a:t>B2. On a scale from 0 to 10, where 0 signifies substantial debt and 10 indicates minimal debt, how would you rate the severity of your indebtedness in each of the following categories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441075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67D2CD0-DFE3-668C-E037-891B5CEA8A9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984850917"/>
              </p:ext>
            </p:extLst>
          </p:nvPr>
        </p:nvGraphicFramePr>
        <p:xfrm>
          <a:off x="746125" y="1579563"/>
          <a:ext cx="10688638" cy="453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564306E-6062-25CC-C94E-35F35419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Those who have higher incomes are more likely to have business loans than those who have lower incomes who tend to have HECs debt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FAF82-6430-9540-C798-F73C435B13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Base: Salary </a:t>
            </a:r>
          </a:p>
          <a:p>
            <a:r>
              <a:rPr lang="en-US" dirty="0"/>
              <a:t>B1. Do you have any of the following debt? (Multiple answers allowed)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47124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67D2CD0-DFE3-668C-E037-891B5CEA8A99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032799803"/>
              </p:ext>
            </p:extLst>
          </p:nvPr>
        </p:nvGraphicFramePr>
        <p:xfrm>
          <a:off x="746125" y="1579563"/>
          <a:ext cx="10688638" cy="453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564306E-6062-25CC-C94E-35F35419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Concern for debt skyrockets to 87% for those with higher income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6FAF82-6430-9540-C798-F73C435B13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Base = $250,001 +  n = 30, $150,001 - $250,000 n = 52, $100,001 - $150,000 n = 146, $50,001 -$100,000 n = 256, $50,000 or less n = 85</a:t>
            </a:r>
          </a:p>
          <a:p>
            <a:r>
              <a:rPr lang="en-US" dirty="0"/>
              <a:t>B3. How concerned are you regarding the impact of your debt on your financial future?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13497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F7E96C1-1F85-4BED-2436-1E0F27D74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>
                <a:effectLst/>
                <a:latin typeface="Calibri" panose="020F0502020204030204" pitchFamily="34" charset="0"/>
              </a:rPr>
              <a:t>20-35 year olds who have debt are more likely to experience stress, frustration and depression. </a:t>
            </a:r>
            <a:endParaRPr lang="en-AU" sz="4000" cap="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DC7733-E393-DA69-735E-2C56249C30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Average net score shown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Overall n = 1,004; Experiencing quarter life crisis n = 322; Has debts n = 742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A5.How much have you experienced the following emotions this month? 1 being not at all and 5 being all of the time.</a:t>
            </a:r>
            <a:endParaRPr kumimoji="0" lang="en-AU" sz="800" b="0" i="1" u="none" strike="noStrike" kern="1200" cap="none" spc="0" normalizeH="0" baseline="0" noProof="0" dirty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Content Placeholder 6">
            <a:extLst>
              <a:ext uri="{FF2B5EF4-FFF2-40B4-BE49-F238E27FC236}">
                <a16:creationId xmlns:a16="http://schemas.microsoft.com/office/drawing/2014/main" id="{D3C4AA0B-D228-E4A5-C898-FC54412C6C05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4147639194"/>
              </p:ext>
            </p:extLst>
          </p:nvPr>
        </p:nvGraphicFramePr>
        <p:xfrm>
          <a:off x="746125" y="1654871"/>
          <a:ext cx="10688638" cy="453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588F8EF-A681-6966-A65C-60FD59D0071D}"/>
              </a:ext>
            </a:extLst>
          </p:cNvPr>
          <p:cNvSpPr txBox="1"/>
          <p:nvPr/>
        </p:nvSpPr>
        <p:spPr>
          <a:xfrm>
            <a:off x="1385146" y="1825061"/>
            <a:ext cx="8191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Happiness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BBB682-990E-CD86-F41E-520E8E175FE6}"/>
              </a:ext>
            </a:extLst>
          </p:cNvPr>
          <p:cNvSpPr txBox="1"/>
          <p:nvPr/>
        </p:nvSpPr>
        <p:spPr>
          <a:xfrm>
            <a:off x="2278278" y="1825061"/>
            <a:ext cx="12477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Joy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661CEE-CACD-731A-B59E-EFEDFF6FFBFA}"/>
              </a:ext>
            </a:extLst>
          </p:cNvPr>
          <p:cNvSpPr txBox="1"/>
          <p:nvPr/>
        </p:nvSpPr>
        <p:spPr>
          <a:xfrm>
            <a:off x="7988833" y="1825061"/>
            <a:ext cx="12477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Depression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32C0-CFC1-80CE-D1AB-F2C696F04DFF}"/>
              </a:ext>
            </a:extLst>
          </p:cNvPr>
          <p:cNvSpPr txBox="1"/>
          <p:nvPr/>
        </p:nvSpPr>
        <p:spPr>
          <a:xfrm>
            <a:off x="6847358" y="1825061"/>
            <a:ext cx="11414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Stress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5293D7-3021-1D0F-1605-CD327CF0205E}"/>
              </a:ext>
            </a:extLst>
          </p:cNvPr>
          <p:cNvSpPr txBox="1"/>
          <p:nvPr/>
        </p:nvSpPr>
        <p:spPr>
          <a:xfrm>
            <a:off x="4525827" y="1853518"/>
            <a:ext cx="10096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Anger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3FF99F-FB39-0141-257A-4144C0639049}"/>
              </a:ext>
            </a:extLst>
          </p:cNvPr>
          <p:cNvSpPr txBox="1"/>
          <p:nvPr/>
        </p:nvSpPr>
        <p:spPr>
          <a:xfrm>
            <a:off x="5525601" y="1833429"/>
            <a:ext cx="124777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Frustration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3F6231-DF89-D8FE-D5BA-28F048BB82F9}"/>
              </a:ext>
            </a:extLst>
          </p:cNvPr>
          <p:cNvSpPr txBox="1"/>
          <p:nvPr/>
        </p:nvSpPr>
        <p:spPr>
          <a:xfrm>
            <a:off x="9315153" y="1845151"/>
            <a:ext cx="96155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Loneliness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9BD608-1A56-D65A-46D3-B600172C224F}"/>
              </a:ext>
            </a:extLst>
          </p:cNvPr>
          <p:cNvSpPr txBox="1"/>
          <p:nvPr/>
        </p:nvSpPr>
        <p:spPr>
          <a:xfrm>
            <a:off x="3435003" y="1825061"/>
            <a:ext cx="10908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Gratitude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5799C5-6631-41B1-119D-AFB6C6ECD668}"/>
              </a:ext>
            </a:extLst>
          </p:cNvPr>
          <p:cNvSpPr txBox="1"/>
          <p:nvPr/>
        </p:nvSpPr>
        <p:spPr>
          <a:xfrm>
            <a:off x="10157493" y="1825061"/>
            <a:ext cx="109082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1100" b="1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Hopelessness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7BB35-0F2B-CDDB-A95C-C251CEF3201D}"/>
              </a:ext>
            </a:extLst>
          </p:cNvPr>
          <p:cNvSpPr txBox="1"/>
          <p:nvPr/>
        </p:nvSpPr>
        <p:spPr>
          <a:xfrm>
            <a:off x="3979334" y="1478356"/>
            <a:ext cx="3810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1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Emotions experienced this month by those who have debt </a:t>
            </a:r>
          </a:p>
        </p:txBody>
      </p:sp>
    </p:spTree>
    <p:extLst>
      <p:ext uri="{BB962C8B-B14F-4D97-AF65-F5344CB8AC3E}">
        <p14:creationId xmlns:p14="http://schemas.microsoft.com/office/powerpoint/2010/main" val="269674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769E954-B8E5-FF50-EF81-A8B6462B7E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363" y="2865960"/>
            <a:ext cx="6976773" cy="1125073"/>
          </a:xfrm>
        </p:spPr>
        <p:txBody>
          <a:bodyPr>
            <a:normAutofit/>
          </a:bodyPr>
          <a:lstStyle/>
          <a:p>
            <a:r>
              <a:rPr lang="en-AU" dirty="0"/>
              <a:t>The Current wellbeing of 20 to 35 Australians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CDB2C94-7BE3-6BFE-E160-36DB31B022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968257" y="2806889"/>
            <a:ext cx="1074736" cy="1125073"/>
          </a:xfrm>
        </p:spPr>
        <p:txBody>
          <a:bodyPr>
            <a:normAutofit/>
          </a:bodyPr>
          <a:lstStyle/>
          <a:p>
            <a:r>
              <a:rPr lang="en-AU"/>
              <a:t>1</a:t>
            </a:r>
          </a:p>
        </p:txBody>
      </p:sp>
      <p:pic>
        <p:nvPicPr>
          <p:cNvPr id="11" name="Picture Placeholder 10" descr="Friends going up spiral stairs">
            <a:extLst>
              <a:ext uri="{FF2B5EF4-FFF2-40B4-BE49-F238E27FC236}">
                <a16:creationId xmlns:a16="http://schemas.microsoft.com/office/drawing/2014/main" id="{C01BCC1A-F391-FA87-2868-1A57984D6F9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20" y="10"/>
            <a:ext cx="12191980" cy="6857990"/>
          </a:xfrm>
          <a:noFill/>
        </p:spPr>
      </p:pic>
    </p:spTree>
    <p:extLst>
      <p:ext uri="{BB962C8B-B14F-4D97-AF65-F5344CB8AC3E}">
        <p14:creationId xmlns:p14="http://schemas.microsoft.com/office/powerpoint/2010/main" val="23557172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03D3D-7D0F-80BB-C72E-0B77DD800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SUPERANNNUATION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C4A5E-F9BF-5703-3128-B2428AA958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6</a:t>
            </a:r>
          </a:p>
        </p:txBody>
      </p:sp>
      <p:pic>
        <p:nvPicPr>
          <p:cNvPr id="8" name="Picture Placeholder 7" descr="A group of pyramids on a white surface&#10;&#10;Description automatically generated">
            <a:extLst>
              <a:ext uri="{FF2B5EF4-FFF2-40B4-BE49-F238E27FC236}">
                <a16:creationId xmlns:a16="http://schemas.microsoft.com/office/drawing/2014/main" id="{1A1E9E1D-734C-4964-DFBB-6B656DA8872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67709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20-24 year olds are nearly twice as likely to not have a superfund than any other age cohort, and over 1 in 10 don’t know if they have a fund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Overall n = 1,004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C1. Do you have more than one superannuation fund?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5060FCED-AF7A-1688-1E5E-3D2C3A68BB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181531"/>
              </p:ext>
            </p:extLst>
          </p:nvPr>
        </p:nvGraphicFramePr>
        <p:xfrm>
          <a:off x="1494366" y="1985818"/>
          <a:ext cx="9210675" cy="3953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191613F-3089-21A4-B0A1-2922C5756577}"/>
              </a:ext>
            </a:extLst>
          </p:cNvPr>
          <p:cNvSpPr txBox="1"/>
          <p:nvPr/>
        </p:nvSpPr>
        <p:spPr>
          <a:xfrm>
            <a:off x="4594326" y="1456256"/>
            <a:ext cx="2585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Superannuation fund ownership</a:t>
            </a:r>
          </a:p>
        </p:txBody>
      </p:sp>
    </p:spTree>
    <p:extLst>
      <p:ext uri="{BB962C8B-B14F-4D97-AF65-F5344CB8AC3E}">
        <p14:creationId xmlns:p14="http://schemas.microsoft.com/office/powerpoint/2010/main" val="13021220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Investment options and performance of fund become more important with age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Overall n = 1,004; 20 - 24 years old n = 267; 25 - 30 years old n = 361; 31 - 35 years old n = 376 Has more than one Super n = 122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C3. What factors do you consider most important when choosing a superannuation fund? (Multiple answers allowed)</a:t>
            </a:r>
            <a:endParaRPr kumimoji="0" lang="en-AU" sz="800" b="0" i="1" u="none" strike="noStrike" kern="1200" cap="none" spc="0" normalizeH="0" baseline="0" noProof="0" dirty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40DEB1B-A984-9D5E-1616-D71EFB17D1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031309"/>
              </p:ext>
            </p:extLst>
          </p:nvPr>
        </p:nvGraphicFramePr>
        <p:xfrm>
          <a:off x="676656" y="2318375"/>
          <a:ext cx="10758109" cy="38346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3977">
                  <a:extLst>
                    <a:ext uri="{9D8B030D-6E8A-4147-A177-3AD203B41FA5}">
                      <a16:colId xmlns:a16="http://schemas.microsoft.com/office/drawing/2014/main" val="1638326569"/>
                    </a:ext>
                  </a:extLst>
                </a:gridCol>
                <a:gridCol w="2209266">
                  <a:extLst>
                    <a:ext uri="{9D8B030D-6E8A-4147-A177-3AD203B41FA5}">
                      <a16:colId xmlns:a16="http://schemas.microsoft.com/office/drawing/2014/main" val="1613292315"/>
                    </a:ext>
                  </a:extLst>
                </a:gridCol>
                <a:gridCol w="2151622">
                  <a:extLst>
                    <a:ext uri="{9D8B030D-6E8A-4147-A177-3AD203B41FA5}">
                      <a16:colId xmlns:a16="http://schemas.microsoft.com/office/drawing/2014/main" val="3662551713"/>
                    </a:ext>
                  </a:extLst>
                </a:gridCol>
                <a:gridCol w="2151622">
                  <a:extLst>
                    <a:ext uri="{9D8B030D-6E8A-4147-A177-3AD203B41FA5}">
                      <a16:colId xmlns:a16="http://schemas.microsoft.com/office/drawing/2014/main" val="3884182257"/>
                    </a:ext>
                  </a:extLst>
                </a:gridCol>
                <a:gridCol w="2151622">
                  <a:extLst>
                    <a:ext uri="{9D8B030D-6E8A-4147-A177-3AD203B41FA5}">
                      <a16:colId xmlns:a16="http://schemas.microsoft.com/office/drawing/2014/main" val="4262396503"/>
                    </a:ext>
                  </a:extLst>
                </a:gridCol>
              </a:tblGrid>
              <a:tr h="36330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Fees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318644"/>
                  </a:ext>
                </a:extLst>
              </a:tr>
              <a:tr h="32896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Performance of fund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261278"/>
                  </a:ext>
                </a:extLst>
              </a:tr>
              <a:tr h="36330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Reputation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676606"/>
                  </a:ext>
                </a:extLst>
              </a:tr>
              <a:tr h="36330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Insurance coverage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263629"/>
                  </a:ext>
                </a:extLst>
              </a:tr>
              <a:tr h="32896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Customer experience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57650"/>
                  </a:ext>
                </a:extLst>
              </a:tr>
              <a:tr h="36330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Investment options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843479"/>
                  </a:ext>
                </a:extLst>
              </a:tr>
              <a:tr h="36330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Ease of sign-up process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516696"/>
                  </a:ext>
                </a:extLst>
              </a:tr>
              <a:tr h="32896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Ethical considerations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441599"/>
                  </a:ext>
                </a:extLst>
              </a:tr>
              <a:tr h="36330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Being my employer’s default fund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5056"/>
                  </a:ext>
                </a:extLst>
              </a:tr>
              <a:tr h="32896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Digital services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69955"/>
                  </a:ext>
                </a:extLst>
              </a:tr>
              <a:tr h="32896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Other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156354"/>
                  </a:ext>
                </a:extLst>
              </a:tr>
            </a:tbl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1CBC11-E96F-42C0-A4B8-217D08A29518}"/>
              </a:ext>
            </a:extLst>
          </p:cNvPr>
          <p:cNvSpPr/>
          <p:nvPr/>
        </p:nvSpPr>
        <p:spPr>
          <a:xfrm>
            <a:off x="2883018" y="1854471"/>
            <a:ext cx="1362075" cy="411579"/>
          </a:xfrm>
          <a:prstGeom prst="roundRect">
            <a:avLst/>
          </a:prstGeom>
          <a:solidFill>
            <a:srgbClr val="1E314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6D60654-FE0F-0D1E-0697-5908828ACA2D}"/>
              </a:ext>
            </a:extLst>
          </p:cNvPr>
          <p:cNvSpPr/>
          <p:nvPr/>
        </p:nvSpPr>
        <p:spPr>
          <a:xfrm>
            <a:off x="9691607" y="1874558"/>
            <a:ext cx="1362075" cy="4115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 more than one Super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7" name="Content Placeholder 7">
            <a:extLst>
              <a:ext uri="{FF2B5EF4-FFF2-40B4-BE49-F238E27FC236}">
                <a16:creationId xmlns:a16="http://schemas.microsoft.com/office/drawing/2014/main" id="{4E2301A5-6DCB-B0FA-554E-76631B00629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9123185"/>
              </p:ext>
            </p:extLst>
          </p:nvPr>
        </p:nvGraphicFramePr>
        <p:xfrm>
          <a:off x="2734901" y="2180849"/>
          <a:ext cx="1952626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0" name="Content Placeholder 7">
            <a:extLst>
              <a:ext uri="{FF2B5EF4-FFF2-40B4-BE49-F238E27FC236}">
                <a16:creationId xmlns:a16="http://schemas.microsoft.com/office/drawing/2014/main" id="{FFECC1AF-4F93-A84D-AE32-4FD3C99D0C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8197813"/>
              </p:ext>
            </p:extLst>
          </p:nvPr>
        </p:nvGraphicFramePr>
        <p:xfrm>
          <a:off x="9590488" y="2180849"/>
          <a:ext cx="1952626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086E7CAE-CC4C-0956-A44C-3875A59E0AD2}"/>
              </a:ext>
            </a:extLst>
          </p:cNvPr>
          <p:cNvSpPr txBox="1"/>
          <p:nvPr/>
        </p:nvSpPr>
        <p:spPr>
          <a:xfrm>
            <a:off x="4341923" y="1365364"/>
            <a:ext cx="2971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Important factors in choosing a Super</a:t>
            </a:r>
            <a:endParaRPr kumimoji="0" lang="en-PH" sz="1400" b="1" i="0" u="none" strike="noStrike" kern="1200" cap="none" spc="0" normalizeH="0" baseline="0" noProof="0" dirty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8A0A09-5076-5759-AF11-8FB025CA1E62}"/>
              </a:ext>
            </a:extLst>
          </p:cNvPr>
          <p:cNvSpPr/>
          <p:nvPr/>
        </p:nvSpPr>
        <p:spPr>
          <a:xfrm>
            <a:off x="4645664" y="1833914"/>
            <a:ext cx="1362075" cy="411579"/>
          </a:xfrm>
          <a:prstGeom prst="roundRect">
            <a:avLst/>
          </a:prstGeom>
          <a:solidFill>
            <a:srgbClr val="579B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20 - 24 years old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5F87A0-BFC6-1705-70A8-7903AC9D6559}"/>
              </a:ext>
            </a:extLst>
          </p:cNvPr>
          <p:cNvSpPr/>
          <p:nvPr/>
        </p:nvSpPr>
        <p:spPr>
          <a:xfrm>
            <a:off x="6218357" y="1833914"/>
            <a:ext cx="1362075" cy="411579"/>
          </a:xfrm>
          <a:prstGeom prst="roundRect">
            <a:avLst/>
          </a:prstGeom>
          <a:solidFill>
            <a:srgbClr val="E8772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25 - 30 years old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3A3F383-E4BF-2596-BAE8-05CFEF258E67}"/>
              </a:ext>
            </a:extLst>
          </p:cNvPr>
          <p:cNvSpPr/>
          <p:nvPr/>
        </p:nvSpPr>
        <p:spPr>
          <a:xfrm>
            <a:off x="7866396" y="1833914"/>
            <a:ext cx="1362075" cy="411579"/>
          </a:xfrm>
          <a:prstGeom prst="roundRect">
            <a:avLst/>
          </a:prstGeom>
          <a:solidFill>
            <a:srgbClr val="009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31 - 35 years old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B947A44C-A1F0-F5C4-3CD6-97096496D1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7738827"/>
              </p:ext>
            </p:extLst>
          </p:nvPr>
        </p:nvGraphicFramePr>
        <p:xfrm>
          <a:off x="4496831" y="2150767"/>
          <a:ext cx="1828800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9EAD16B-E38D-7C5A-AF69-38AD5896960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6332358"/>
              </p:ext>
            </p:extLst>
          </p:nvPr>
        </p:nvGraphicFramePr>
        <p:xfrm>
          <a:off x="6054054" y="2150767"/>
          <a:ext cx="1828800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Content Placeholder 7">
            <a:extLst>
              <a:ext uri="{FF2B5EF4-FFF2-40B4-BE49-F238E27FC236}">
                <a16:creationId xmlns:a16="http://schemas.microsoft.com/office/drawing/2014/main" id="{A47143AB-EA7B-AB1D-3123-B09CF23F0A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1705837"/>
              </p:ext>
            </p:extLst>
          </p:nvPr>
        </p:nvGraphicFramePr>
        <p:xfrm>
          <a:off x="7713326" y="2150767"/>
          <a:ext cx="1826914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0EA7DB-C50F-720A-5CD6-76D3DA603A4E}"/>
              </a:ext>
            </a:extLst>
          </p:cNvPr>
          <p:cNvCxnSpPr>
            <a:cxnSpLocks/>
          </p:cNvCxnSpPr>
          <p:nvPr/>
        </p:nvCxnSpPr>
        <p:spPr>
          <a:xfrm>
            <a:off x="9540240" y="1833914"/>
            <a:ext cx="0" cy="43191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C89927A-8478-8662-D768-0C94F8A06820}"/>
              </a:ext>
            </a:extLst>
          </p:cNvPr>
          <p:cNvCxnSpPr>
            <a:cxnSpLocks/>
          </p:cNvCxnSpPr>
          <p:nvPr/>
        </p:nvCxnSpPr>
        <p:spPr>
          <a:xfrm>
            <a:off x="4513674" y="1866559"/>
            <a:ext cx="0" cy="431915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30118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Those who have more than one superfund are more likely to switch their super in the next 12 months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Has superannuation; 20 - 24 years old n = 187; 25 - 30 years old n = 317; 31 - 35 years old n = 339; Female n = 481; Male n = 354;</a:t>
            </a:r>
            <a:r>
              <a:rPr kumimoji="0" lang="pt-BR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Has more than one Super n = 122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C4. Do you agree or disagree with the following statements?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F1036B-ED51-DA18-C09C-60FCD294F78A}"/>
              </a:ext>
            </a:extLst>
          </p:cNvPr>
          <p:cNvSpPr txBox="1"/>
          <p:nvPr/>
        </p:nvSpPr>
        <p:spPr>
          <a:xfrm>
            <a:off x="4315949" y="1404385"/>
            <a:ext cx="3548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 outlook and usage of Superannuation</a:t>
            </a:r>
            <a:endParaRPr kumimoji="0" lang="en-PH" sz="1400" b="1" i="0" strike="noStrike" kern="1200" cap="none" spc="0" normalizeH="0" baseline="0" noProof="0" dirty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Content Placeholder 7">
            <a:extLst>
              <a:ext uri="{FF2B5EF4-FFF2-40B4-BE49-F238E27FC236}">
                <a16:creationId xmlns:a16="http://schemas.microsoft.com/office/drawing/2014/main" id="{2AAAAF7E-3754-4E3A-0847-1484DD46A56F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2630103463"/>
              </p:ext>
            </p:extLst>
          </p:nvPr>
        </p:nvGraphicFramePr>
        <p:xfrm>
          <a:off x="746124" y="1883274"/>
          <a:ext cx="10688637" cy="4710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5EEB0D39-32EA-416C-E117-A0068330779F}"/>
              </a:ext>
            </a:extLst>
          </p:cNvPr>
          <p:cNvCxnSpPr>
            <a:cxnSpLocks/>
          </p:cNvCxnSpPr>
          <p:nvPr/>
        </p:nvCxnSpPr>
        <p:spPr>
          <a:xfrm>
            <a:off x="828278" y="5938120"/>
            <a:ext cx="1053544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B4CD8D96-C517-D83D-30D8-3BD251288C1F}"/>
              </a:ext>
            </a:extLst>
          </p:cNvPr>
          <p:cNvSpPr txBox="1"/>
          <p:nvPr/>
        </p:nvSpPr>
        <p:spPr>
          <a:xfrm>
            <a:off x="5395507" y="5969331"/>
            <a:ext cx="1389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Total Agreement</a:t>
            </a:r>
            <a:endParaRPr kumimoji="0" lang="en-PH" sz="1200" b="1" i="0" u="none" strike="noStrike" kern="1200" cap="none" spc="0" normalizeH="0" baseline="0" noProof="0" dirty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216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2803D3D-7D0F-80BB-C72E-0B77DD800B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79075" y="3012264"/>
            <a:ext cx="6976773" cy="1125073"/>
          </a:xfrm>
        </p:spPr>
        <p:txBody>
          <a:bodyPr/>
          <a:lstStyle/>
          <a:p>
            <a:r>
              <a:rPr lang="en-AU" dirty="0"/>
              <a:t>DIRECT TRADING PLATFORMS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DC4A5E-F9BF-5703-3128-B2428AA958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7</a:t>
            </a:r>
          </a:p>
        </p:txBody>
      </p:sp>
      <p:pic>
        <p:nvPicPr>
          <p:cNvPr id="8" name="Picture Placeholder 7" descr="A high angle view of a building&#10;&#10;Description automatically generated">
            <a:extLst>
              <a:ext uri="{FF2B5EF4-FFF2-40B4-BE49-F238E27FC236}">
                <a16:creationId xmlns:a16="http://schemas.microsoft.com/office/drawing/2014/main" id="{66BB6955-6ADA-6131-A38F-4B8AC7FFE7E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904332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A third of this cohort are likely to use trading platforms with 25-35 being the key segment in this age group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Overall n = 1,004; 20 - 24 years old n = 267; 25 - 30 years old n = 361; 31 - 35 years old n = 376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D1. Do you currently use any direct trading platforms or apps to buy or sell stocks?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1022F97-FC1C-3105-3CBF-EB540697BC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9964061"/>
              </p:ext>
            </p:extLst>
          </p:nvPr>
        </p:nvGraphicFramePr>
        <p:xfrm>
          <a:off x="1485106" y="1811392"/>
          <a:ext cx="9271793" cy="3843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B63C38C-26DC-A970-EE56-837FF8E55FB9}"/>
              </a:ext>
            </a:extLst>
          </p:cNvPr>
          <p:cNvSpPr txBox="1"/>
          <p:nvPr/>
        </p:nvSpPr>
        <p:spPr>
          <a:xfrm>
            <a:off x="5312409" y="1503615"/>
            <a:ext cx="15560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Investing behavior</a:t>
            </a:r>
            <a:endParaRPr kumimoji="0" lang="en-PH" sz="1400" b="1" i="0" u="none" strike="noStrike" kern="1200" cap="none" spc="0" normalizeH="0" baseline="0" noProof="0" dirty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4994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1D7A26F-BFB8-E45C-4D88-67B70631E3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060313"/>
              </p:ext>
            </p:extLst>
          </p:nvPr>
        </p:nvGraphicFramePr>
        <p:xfrm>
          <a:off x="755648" y="2153831"/>
          <a:ext cx="10688637" cy="3883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5525">
                  <a:extLst>
                    <a:ext uri="{9D8B030D-6E8A-4147-A177-3AD203B41FA5}">
                      <a16:colId xmlns:a16="http://schemas.microsoft.com/office/drawing/2014/main" val="1638326569"/>
                    </a:ext>
                  </a:extLst>
                </a:gridCol>
                <a:gridCol w="2797704">
                  <a:extLst>
                    <a:ext uri="{9D8B030D-6E8A-4147-A177-3AD203B41FA5}">
                      <a16:colId xmlns:a16="http://schemas.microsoft.com/office/drawing/2014/main" val="1613292315"/>
                    </a:ext>
                  </a:extLst>
                </a:gridCol>
                <a:gridCol w="2797704">
                  <a:extLst>
                    <a:ext uri="{9D8B030D-6E8A-4147-A177-3AD203B41FA5}">
                      <a16:colId xmlns:a16="http://schemas.microsoft.com/office/drawing/2014/main" val="3884182257"/>
                    </a:ext>
                  </a:extLst>
                </a:gridCol>
                <a:gridCol w="2797704">
                  <a:extLst>
                    <a:ext uri="{9D8B030D-6E8A-4147-A177-3AD203B41FA5}">
                      <a16:colId xmlns:a16="http://schemas.microsoft.com/office/drawing/2014/main" val="4262396503"/>
                    </a:ext>
                  </a:extLst>
                </a:gridCol>
              </a:tblGrid>
              <a:tr h="43152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Social media platforms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318644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Friends or family members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0601974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News websites or financial media outlets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80818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Online communities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261278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My family’s financial adviser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676606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Investment newsletters or publications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263629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My personal financial adviser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57650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Colleagues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843479"/>
                  </a:ext>
                </a:extLst>
              </a:tr>
              <a:tr h="431521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Invest seminars or workshops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516696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cap="none" dirty="0"/>
              <a:t>Social media is the most important channel for information for those who use platforms, those who don’t use platforms are more likely to utilise WOM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Investors; Overall n = 412; Investing via direct trading platforms n = 292; I buy and sell stocks; but I don’t use direct trading platforms to do this n = 120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D2. Where do you seek advice or information regarding trading strategies or investment opportunities? (Multiple answers allowed)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307FA998-9419-9CC9-C2C4-2CF469FAFF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9782709"/>
              </p:ext>
            </p:extLst>
          </p:nvPr>
        </p:nvGraphicFramePr>
        <p:xfrm>
          <a:off x="2994023" y="2015309"/>
          <a:ext cx="2638425" cy="414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D429E90-DB36-292B-039F-7ECF7C0D45DA}"/>
              </a:ext>
            </a:extLst>
          </p:cNvPr>
          <p:cNvSpPr/>
          <p:nvPr/>
        </p:nvSpPr>
        <p:spPr>
          <a:xfrm>
            <a:off x="3103014" y="1760717"/>
            <a:ext cx="1803798" cy="386173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5FC5D50-2CE8-F1D3-5185-D37D1C026B32}"/>
              </a:ext>
            </a:extLst>
          </p:cNvPr>
          <p:cNvSpPr/>
          <p:nvPr/>
        </p:nvSpPr>
        <p:spPr>
          <a:xfrm>
            <a:off x="6054092" y="1767657"/>
            <a:ext cx="1803798" cy="386173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Investors using direct trading platforms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95EECFB-E1DD-0E8F-9E03-EC9FE0208084}"/>
              </a:ext>
            </a:extLst>
          </p:cNvPr>
          <p:cNvSpPr/>
          <p:nvPr/>
        </p:nvSpPr>
        <p:spPr>
          <a:xfrm>
            <a:off x="8830784" y="1760716"/>
            <a:ext cx="1785938" cy="386173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Investors not using direct trading platforms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Content Placeholder 7">
            <a:extLst>
              <a:ext uri="{FF2B5EF4-FFF2-40B4-BE49-F238E27FC236}">
                <a16:creationId xmlns:a16="http://schemas.microsoft.com/office/drawing/2014/main" id="{B438BEE8-7CC5-5D1E-F5E0-802426020DD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3657585"/>
              </p:ext>
            </p:extLst>
          </p:nvPr>
        </p:nvGraphicFramePr>
        <p:xfrm>
          <a:off x="5877958" y="2015309"/>
          <a:ext cx="2638425" cy="414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637AF40D-A14F-412D-5794-BD3ADDACF1E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4742955"/>
              </p:ext>
            </p:extLst>
          </p:nvPr>
        </p:nvGraphicFramePr>
        <p:xfrm>
          <a:off x="8796338" y="2015309"/>
          <a:ext cx="2638425" cy="41461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25AACBA-78DE-FF08-FF56-72098BA71065}"/>
              </a:ext>
            </a:extLst>
          </p:cNvPr>
          <p:cNvSpPr txBox="1"/>
          <p:nvPr/>
        </p:nvSpPr>
        <p:spPr>
          <a:xfrm>
            <a:off x="3568792" y="1382273"/>
            <a:ext cx="5043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Information channels for investment strategies and opportunities</a:t>
            </a:r>
            <a:endParaRPr kumimoji="0" lang="en-PH" sz="1400" b="1" i="0" u="none" strike="noStrike" kern="1200" cap="none" spc="0" normalizeH="0" baseline="0" noProof="0" dirty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369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E37640E-53EA-D642-5402-0196AAA8A4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AU" dirty="0"/>
              <a:t>INSURANCE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1F9D2E-9ADF-FE84-3CE3-FB1CD847E72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AU" dirty="0"/>
              <a:t>8</a:t>
            </a:r>
          </a:p>
        </p:txBody>
      </p:sp>
      <p:pic>
        <p:nvPicPr>
          <p:cNvPr id="6" name="Picture Placeholder 5" descr="A group of wooden figures&#10;&#10;Description automatically generated">
            <a:extLst>
              <a:ext uri="{FF2B5EF4-FFF2-40B4-BE49-F238E27FC236}">
                <a16:creationId xmlns:a16="http://schemas.microsoft.com/office/drawing/2014/main" id="{17A4941A-3C11-F28F-3A3A-EFBB2F5681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68184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4" y="497151"/>
            <a:ext cx="10821035" cy="736848"/>
          </a:xfrm>
        </p:spPr>
        <p:txBody>
          <a:bodyPr/>
          <a:lstStyle/>
          <a:p>
            <a:r>
              <a:rPr lang="en-AU" cap="none" dirty="0"/>
              <a:t>Overall, this age hold two or more insurances, most likely health and car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46125" y="6322287"/>
            <a:ext cx="9856341" cy="462504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Overall n = 1,004; 20 - 24 years old n = 267; 25 - 30 years old n = 361; 31 - 35 years old n = 376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E1. What types of insurance do you currently have? (Multiple answers allowed)</a:t>
            </a:r>
            <a:endParaRPr kumimoji="0" lang="en-AU" sz="800" b="0" i="1" u="none" strike="noStrike" kern="1200" cap="none" spc="0" normalizeH="0" baseline="0" noProof="0" dirty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8BC8BCC-6A9B-D847-1743-1997166EA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761263"/>
              </p:ext>
            </p:extLst>
          </p:nvPr>
        </p:nvGraphicFramePr>
        <p:xfrm>
          <a:off x="746125" y="1975780"/>
          <a:ext cx="10682290" cy="39035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050">
                  <a:extLst>
                    <a:ext uri="{9D8B030D-6E8A-4147-A177-3AD203B41FA5}">
                      <a16:colId xmlns:a16="http://schemas.microsoft.com/office/drawing/2014/main" val="1638326569"/>
                    </a:ext>
                  </a:extLst>
                </a:gridCol>
                <a:gridCol w="1967866">
                  <a:extLst>
                    <a:ext uri="{9D8B030D-6E8A-4147-A177-3AD203B41FA5}">
                      <a16:colId xmlns:a16="http://schemas.microsoft.com/office/drawing/2014/main" val="1613292315"/>
                    </a:ext>
                  </a:extLst>
                </a:gridCol>
                <a:gridCol w="2136458">
                  <a:extLst>
                    <a:ext uri="{9D8B030D-6E8A-4147-A177-3AD203B41FA5}">
                      <a16:colId xmlns:a16="http://schemas.microsoft.com/office/drawing/2014/main" val="3662551713"/>
                    </a:ext>
                  </a:extLst>
                </a:gridCol>
                <a:gridCol w="2136458">
                  <a:extLst>
                    <a:ext uri="{9D8B030D-6E8A-4147-A177-3AD203B41FA5}">
                      <a16:colId xmlns:a16="http://schemas.microsoft.com/office/drawing/2014/main" val="3884182257"/>
                    </a:ext>
                  </a:extLst>
                </a:gridCol>
                <a:gridCol w="2136458">
                  <a:extLst>
                    <a:ext uri="{9D8B030D-6E8A-4147-A177-3AD203B41FA5}">
                      <a16:colId xmlns:a16="http://schemas.microsoft.com/office/drawing/2014/main" val="4262396503"/>
                    </a:ext>
                  </a:extLst>
                </a:gridCol>
              </a:tblGrid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Health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318644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Auto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6364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Life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490313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Home and contents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261278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Travel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676606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263629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Income protection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57650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Device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843479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Landlord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516696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Renters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8441599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Disability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6415056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Other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8969955"/>
                  </a:ext>
                </a:extLst>
              </a:tr>
              <a:tr h="300276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don’t have any insurance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6156354"/>
                  </a:ext>
                </a:extLst>
              </a:tr>
            </a:tbl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10677E5-436D-1EFF-061E-40D09CF69119}"/>
              </a:ext>
            </a:extLst>
          </p:cNvPr>
          <p:cNvSpPr/>
          <p:nvPr/>
        </p:nvSpPr>
        <p:spPr>
          <a:xfrm>
            <a:off x="3154051" y="1609390"/>
            <a:ext cx="1362075" cy="31380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C4AFBCF-6A1B-77B1-F952-D51B1672B0B9}"/>
              </a:ext>
            </a:extLst>
          </p:cNvPr>
          <p:cNvSpPr/>
          <p:nvPr/>
        </p:nvSpPr>
        <p:spPr>
          <a:xfrm>
            <a:off x="5262170" y="1609390"/>
            <a:ext cx="1362075" cy="31380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20 - 24 years old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4D0FE4-B7BF-F680-757D-08B982D01DE4}"/>
              </a:ext>
            </a:extLst>
          </p:cNvPr>
          <p:cNvSpPr/>
          <p:nvPr/>
        </p:nvSpPr>
        <p:spPr>
          <a:xfrm>
            <a:off x="7379099" y="1609390"/>
            <a:ext cx="1362075" cy="31380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25 - 30 years old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B7A039-B3B1-F523-2010-D6D193DB083A}"/>
              </a:ext>
            </a:extLst>
          </p:cNvPr>
          <p:cNvSpPr/>
          <p:nvPr/>
        </p:nvSpPr>
        <p:spPr>
          <a:xfrm>
            <a:off x="9520432" y="1609390"/>
            <a:ext cx="1362075" cy="313801"/>
          </a:xfrm>
          <a:prstGeom prst="roundRect">
            <a:avLst/>
          </a:prstGeom>
          <a:solidFill>
            <a:srgbClr val="009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31 - 35 years old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8DF291F-FAC3-C67A-16AD-AD29617C8FC5}"/>
              </a:ext>
            </a:extLst>
          </p:cNvPr>
          <p:cNvSpPr txBox="1"/>
          <p:nvPr/>
        </p:nvSpPr>
        <p:spPr>
          <a:xfrm>
            <a:off x="5352388" y="1240391"/>
            <a:ext cx="16049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Types of Insurance </a:t>
            </a:r>
            <a:endParaRPr kumimoji="0" lang="en-PH" sz="1400" b="1" i="0" u="none" strike="noStrike" kern="1200" cap="none" spc="0" normalizeH="0" baseline="0" noProof="0" dirty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Content Placeholder 7">
            <a:extLst>
              <a:ext uri="{FF2B5EF4-FFF2-40B4-BE49-F238E27FC236}">
                <a16:creationId xmlns:a16="http://schemas.microsoft.com/office/drawing/2014/main" id="{D6ED3C58-482B-4C40-73FD-E550D60EBBF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584246"/>
              </p:ext>
            </p:extLst>
          </p:nvPr>
        </p:nvGraphicFramePr>
        <p:xfrm>
          <a:off x="3005934" y="1828466"/>
          <a:ext cx="1952626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ontent Placeholder 7">
            <a:extLst>
              <a:ext uri="{FF2B5EF4-FFF2-40B4-BE49-F238E27FC236}">
                <a16:creationId xmlns:a16="http://schemas.microsoft.com/office/drawing/2014/main" id="{0E78A62A-1A29-8077-C614-A50FE94E30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5828652"/>
              </p:ext>
            </p:extLst>
          </p:nvPr>
        </p:nvGraphicFramePr>
        <p:xfrm>
          <a:off x="5106677" y="1828466"/>
          <a:ext cx="1952626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ontent Placeholder 7">
            <a:extLst>
              <a:ext uri="{FF2B5EF4-FFF2-40B4-BE49-F238E27FC236}">
                <a16:creationId xmlns:a16="http://schemas.microsoft.com/office/drawing/2014/main" id="{7022DB04-CCE5-D8D2-4147-D94BE4F892E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5175157"/>
              </p:ext>
            </p:extLst>
          </p:nvPr>
        </p:nvGraphicFramePr>
        <p:xfrm>
          <a:off x="7221714" y="1828466"/>
          <a:ext cx="1952626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ontent Placeholder 7">
            <a:extLst>
              <a:ext uri="{FF2B5EF4-FFF2-40B4-BE49-F238E27FC236}">
                <a16:creationId xmlns:a16="http://schemas.microsoft.com/office/drawing/2014/main" id="{A3AD4BDE-5E22-DECB-D77D-81AE084671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2677641"/>
              </p:ext>
            </p:extLst>
          </p:nvPr>
        </p:nvGraphicFramePr>
        <p:xfrm>
          <a:off x="9367784" y="1828466"/>
          <a:ext cx="1952626" cy="419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C4436B5-BA86-D2F4-C9FD-ADE056381072}"/>
              </a:ext>
            </a:extLst>
          </p:cNvPr>
          <p:cNvSpPr txBox="1"/>
          <p:nvPr/>
        </p:nvSpPr>
        <p:spPr>
          <a:xfrm>
            <a:off x="744610" y="5914514"/>
            <a:ext cx="2098913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Average No. of Insurances</a:t>
            </a:r>
            <a:endParaRPr kumimoji="0" lang="en-PH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8418EC-D5CD-40F1-9DB9-B553589B8E41}"/>
              </a:ext>
            </a:extLst>
          </p:cNvPr>
          <p:cNvSpPr txBox="1"/>
          <p:nvPr/>
        </p:nvSpPr>
        <p:spPr>
          <a:xfrm>
            <a:off x="3154051" y="5914513"/>
            <a:ext cx="42094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2.6</a:t>
            </a:r>
            <a:endParaRPr kumimoji="0" lang="en-PH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623A46-EB64-AF27-3AE8-48A1E4A9CCB2}"/>
              </a:ext>
            </a:extLst>
          </p:cNvPr>
          <p:cNvSpPr txBox="1"/>
          <p:nvPr/>
        </p:nvSpPr>
        <p:spPr>
          <a:xfrm>
            <a:off x="5216144" y="5914512"/>
            <a:ext cx="42094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2.5</a:t>
            </a:r>
            <a:endParaRPr kumimoji="0" lang="en-PH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525A79-E94B-DA9B-2698-A8C852FD0C95}"/>
              </a:ext>
            </a:extLst>
          </p:cNvPr>
          <p:cNvSpPr txBox="1"/>
          <p:nvPr/>
        </p:nvSpPr>
        <p:spPr>
          <a:xfrm>
            <a:off x="7374970" y="5914511"/>
            <a:ext cx="42094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2.6</a:t>
            </a:r>
            <a:endParaRPr kumimoji="0" lang="en-PH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82D282-F6B0-C6B0-065F-5EE2574255A6}"/>
              </a:ext>
            </a:extLst>
          </p:cNvPr>
          <p:cNvSpPr txBox="1"/>
          <p:nvPr/>
        </p:nvSpPr>
        <p:spPr>
          <a:xfrm>
            <a:off x="9539326" y="5930765"/>
            <a:ext cx="420947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2.8</a:t>
            </a:r>
            <a:endParaRPr kumimoji="0" lang="en-PH" sz="1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587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cap="none" dirty="0"/>
              <a:t>One in five acquire their  insurance from their employer, while a quarter acquire from their superfund with this group most likely being 31 to 35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Has insurance n = 864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E2. Which of the following do you have insurance from / through? (Multiple answers allowed)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CCDAC92-1A54-C8B8-0CB3-954697CAD8AC}"/>
              </a:ext>
            </a:extLst>
          </p:cNvPr>
          <p:cNvGraphicFramePr/>
          <p:nvPr/>
        </p:nvGraphicFramePr>
        <p:xfrm>
          <a:off x="1485104" y="2234896"/>
          <a:ext cx="9210675" cy="357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058B538-93C6-7989-132D-823E8D3D0302}"/>
              </a:ext>
            </a:extLst>
          </p:cNvPr>
          <p:cNvSpPr txBox="1"/>
          <p:nvPr/>
        </p:nvSpPr>
        <p:spPr>
          <a:xfrm>
            <a:off x="5072437" y="1612234"/>
            <a:ext cx="20360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Insurance acquired  from</a:t>
            </a: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8505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45C22469-CA26-5DCB-7AD9-34C20A90BA51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411142952"/>
              </p:ext>
            </p:extLst>
          </p:nvPr>
        </p:nvGraphicFramePr>
        <p:xfrm>
          <a:off x="-617533" y="1715588"/>
          <a:ext cx="5276346" cy="3426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cap="none" dirty="0"/>
              <a:t>A third of 20 to 35 year olds in Australia are currently experiencing a quarter-life crisis, and is more common among females and renters</a:t>
            </a:r>
            <a:endParaRPr lang="en-AU" sz="2400" cap="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Non-binary/prefer not to say gender and other specified homeownership are not shown due to small base (n &gt; 30)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Overall n = 1,004; 20 - 24 years old n = 267; 25 - 30 years old n = 361; 31 - 35 years old n = 376; </a:t>
            </a:r>
            <a:r>
              <a:rPr kumimoji="0" lang="pt-BR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Female n = 576; Male n = 419;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Homeowner n = 442; Renting n = 350; Lives at home with parents n = 204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E7. Do you feel like you are currently experiencing or going through a quarter life crisis?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72A4B6-D9F6-4A35-0901-DAE36C8E9E39}"/>
              </a:ext>
            </a:extLst>
          </p:cNvPr>
          <p:cNvSpPr txBox="1"/>
          <p:nvPr/>
        </p:nvSpPr>
        <p:spPr>
          <a:xfrm>
            <a:off x="4879471" y="1508435"/>
            <a:ext cx="2421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Experiencing quarter life crisis</a:t>
            </a: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C0B8D8-6E88-B1C1-AE30-1A3B2C9E9AEF}"/>
              </a:ext>
            </a:extLst>
          </p:cNvPr>
          <p:cNvGrpSpPr/>
          <p:nvPr/>
        </p:nvGrpSpPr>
        <p:grpSpPr>
          <a:xfrm>
            <a:off x="3496635" y="2016526"/>
            <a:ext cx="651568" cy="2347049"/>
            <a:chOff x="4095750" y="2324099"/>
            <a:chExt cx="476250" cy="1962151"/>
          </a:xfrm>
        </p:grpSpPr>
        <p:sp>
          <p:nvSpPr>
            <p:cNvPr id="10" name="Right Bracket 9">
              <a:extLst>
                <a:ext uri="{FF2B5EF4-FFF2-40B4-BE49-F238E27FC236}">
                  <a16:creationId xmlns:a16="http://schemas.microsoft.com/office/drawing/2014/main" id="{FB1FC36E-CE34-FA0C-E780-48092A0B2574}"/>
                </a:ext>
              </a:extLst>
            </p:cNvPr>
            <p:cNvSpPr/>
            <p:nvPr/>
          </p:nvSpPr>
          <p:spPr>
            <a:xfrm>
              <a:off x="4095750" y="2324099"/>
              <a:ext cx="264583" cy="1962151"/>
            </a:xfrm>
            <a:prstGeom prst="rightBracket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PH" sz="1800" b="0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BE7D190-C8B4-C26A-2564-10ED12E45D31}"/>
                </a:ext>
              </a:extLst>
            </p:cNvPr>
            <p:cNvCxnSpPr/>
            <p:nvPr/>
          </p:nvCxnSpPr>
          <p:spPr>
            <a:xfrm>
              <a:off x="4360333" y="3286125"/>
              <a:ext cx="211667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849875DD-364C-96CA-CAF7-6207F69013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29803845"/>
              </p:ext>
            </p:extLst>
          </p:nvPr>
        </p:nvGraphicFramePr>
        <p:xfrm>
          <a:off x="4520313" y="2090648"/>
          <a:ext cx="6670258" cy="35737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665777-1ADC-0FE3-7570-96FAF4338011}"/>
              </a:ext>
            </a:extLst>
          </p:cNvPr>
          <p:cNvCxnSpPr>
            <a:cxnSpLocks/>
          </p:cNvCxnSpPr>
          <p:nvPr/>
        </p:nvCxnSpPr>
        <p:spPr>
          <a:xfrm>
            <a:off x="7118985" y="2629836"/>
            <a:ext cx="0" cy="19955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BECFDCC-E2C2-9D04-78C8-0D55B3B1D32E}"/>
              </a:ext>
            </a:extLst>
          </p:cNvPr>
          <p:cNvCxnSpPr>
            <a:cxnSpLocks/>
          </p:cNvCxnSpPr>
          <p:nvPr/>
        </p:nvCxnSpPr>
        <p:spPr>
          <a:xfrm>
            <a:off x="8711565" y="2629836"/>
            <a:ext cx="0" cy="19955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08DF7F-EEE2-A54D-D1F7-16155A9281A9}"/>
              </a:ext>
            </a:extLst>
          </p:cNvPr>
          <p:cNvCxnSpPr/>
          <p:nvPr/>
        </p:nvCxnSpPr>
        <p:spPr>
          <a:xfrm>
            <a:off x="4700270" y="2066662"/>
            <a:ext cx="0" cy="2572011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DED07B5-310C-7A6B-9F95-94558B579A70}"/>
              </a:ext>
            </a:extLst>
          </p:cNvPr>
          <p:cNvSpPr txBox="1"/>
          <p:nvPr/>
        </p:nvSpPr>
        <p:spPr>
          <a:xfrm rot="16200000">
            <a:off x="3393915" y="3221891"/>
            <a:ext cx="2252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Experiencing quarter life crisis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8401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cap="none" dirty="0"/>
              <a:t>Under 24 year olds don’t think of insurance cover in comparison to other age groups, but financial issues is the main reason for not having insurance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Don’t have insurance; Overall n = 140; 20 - 24 years old n = 52; 25 - 30 years old n = 45; 31 - 35 years old n = 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E5. Why do you not have insurance coverage? (Multiple answers allowed)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69B2D47B-2838-8CE4-1022-E829B253563B}"/>
              </a:ext>
            </a:extLst>
          </p:cNvPr>
          <p:cNvGraphicFramePr>
            <a:graphicFrameLocks noGrp="1"/>
          </p:cNvGraphicFramePr>
          <p:nvPr/>
        </p:nvGraphicFramePr>
        <p:xfrm>
          <a:off x="752475" y="2328540"/>
          <a:ext cx="10682290" cy="3748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050">
                  <a:extLst>
                    <a:ext uri="{9D8B030D-6E8A-4147-A177-3AD203B41FA5}">
                      <a16:colId xmlns:a16="http://schemas.microsoft.com/office/drawing/2014/main" val="1638326569"/>
                    </a:ext>
                  </a:extLst>
                </a:gridCol>
                <a:gridCol w="1967866">
                  <a:extLst>
                    <a:ext uri="{9D8B030D-6E8A-4147-A177-3AD203B41FA5}">
                      <a16:colId xmlns:a16="http://schemas.microsoft.com/office/drawing/2014/main" val="1613292315"/>
                    </a:ext>
                  </a:extLst>
                </a:gridCol>
                <a:gridCol w="2136458">
                  <a:extLst>
                    <a:ext uri="{9D8B030D-6E8A-4147-A177-3AD203B41FA5}">
                      <a16:colId xmlns:a16="http://schemas.microsoft.com/office/drawing/2014/main" val="3662551713"/>
                    </a:ext>
                  </a:extLst>
                </a:gridCol>
                <a:gridCol w="2136458">
                  <a:extLst>
                    <a:ext uri="{9D8B030D-6E8A-4147-A177-3AD203B41FA5}">
                      <a16:colId xmlns:a16="http://schemas.microsoft.com/office/drawing/2014/main" val="3884182257"/>
                    </a:ext>
                  </a:extLst>
                </a:gridCol>
                <a:gridCol w="2136458">
                  <a:extLst>
                    <a:ext uri="{9D8B030D-6E8A-4147-A177-3AD203B41FA5}">
                      <a16:colId xmlns:a16="http://schemas.microsoft.com/office/drawing/2014/main" val="4262396503"/>
                    </a:ext>
                  </a:extLst>
                </a:gridCol>
              </a:tblGrid>
              <a:tr h="416490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Financial constraints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9318644"/>
                  </a:ext>
                </a:extLst>
              </a:tr>
              <a:tr h="416490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Unemployment or unstable employment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56364"/>
                  </a:ext>
                </a:extLst>
              </a:tr>
              <a:tr h="41649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Lack of awareness about available insurance options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6490313"/>
                  </a:ext>
                </a:extLst>
              </a:tr>
              <a:tr h="41649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Difficulty understanding insurance policies and terms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261278"/>
                  </a:ext>
                </a:extLst>
              </a:tr>
              <a:tr h="41649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Belief that insurance is unnecessary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5676606"/>
                  </a:ext>
                </a:extLst>
              </a:tr>
              <a:tr h="41649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Pre-existing medical conditions making insurance unaffordable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6263629"/>
                  </a:ext>
                </a:extLst>
              </a:tr>
              <a:tr h="416490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Cultural or familial beliefs against insurance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157650"/>
                  </a:ext>
                </a:extLst>
              </a:tr>
              <a:tr h="416490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Other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843479"/>
                  </a:ext>
                </a:extLst>
              </a:tr>
              <a:tr h="416490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 don’t know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516696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437F7283-35AE-6077-BF3E-D60715CED2FB}"/>
              </a:ext>
            </a:extLst>
          </p:cNvPr>
          <p:cNvSpPr txBox="1"/>
          <p:nvPr/>
        </p:nvSpPr>
        <p:spPr>
          <a:xfrm>
            <a:off x="4771332" y="1422897"/>
            <a:ext cx="26382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Reasons for not having insurance</a:t>
            </a: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Content Placeholder 7">
            <a:extLst>
              <a:ext uri="{FF2B5EF4-FFF2-40B4-BE49-F238E27FC236}">
                <a16:creationId xmlns:a16="http://schemas.microsoft.com/office/drawing/2014/main" id="{17978C87-DB0F-5B7B-19ED-3E09AF0084A4}"/>
              </a:ext>
            </a:extLst>
          </p:cNvPr>
          <p:cNvGraphicFramePr>
            <a:graphicFrameLocks/>
          </p:cNvGraphicFramePr>
          <p:nvPr/>
        </p:nvGraphicFramePr>
        <p:xfrm>
          <a:off x="3012284" y="2181226"/>
          <a:ext cx="1952626" cy="405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02A9CEA-E863-2F65-E62A-39CD2FEC27B7}"/>
              </a:ext>
            </a:extLst>
          </p:cNvPr>
          <p:cNvSpPr/>
          <p:nvPr/>
        </p:nvSpPr>
        <p:spPr>
          <a:xfrm>
            <a:off x="3160401" y="1962150"/>
            <a:ext cx="1362075" cy="31380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Overall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37E7F46-C8E2-92ED-3728-5B5E0F306B10}"/>
              </a:ext>
            </a:extLst>
          </p:cNvPr>
          <p:cNvSpPr/>
          <p:nvPr/>
        </p:nvSpPr>
        <p:spPr>
          <a:xfrm>
            <a:off x="5268520" y="1962150"/>
            <a:ext cx="1362075" cy="31380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20 - 24 years old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08AF4E7-8847-9095-8CDD-C69E0456A33B}"/>
              </a:ext>
            </a:extLst>
          </p:cNvPr>
          <p:cNvSpPr/>
          <p:nvPr/>
        </p:nvSpPr>
        <p:spPr>
          <a:xfrm>
            <a:off x="7385449" y="1962150"/>
            <a:ext cx="1362075" cy="313801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25 - 30 years old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2806F60-B872-1D7F-BFFD-420142EC9AAD}"/>
              </a:ext>
            </a:extLst>
          </p:cNvPr>
          <p:cNvSpPr/>
          <p:nvPr/>
        </p:nvSpPr>
        <p:spPr>
          <a:xfrm>
            <a:off x="9526782" y="1962150"/>
            <a:ext cx="1362075" cy="313801"/>
          </a:xfrm>
          <a:prstGeom prst="roundRect">
            <a:avLst/>
          </a:prstGeom>
          <a:solidFill>
            <a:srgbClr val="009E9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31 - 35 years old</a:t>
            </a:r>
            <a:endParaRPr kumimoji="0" lang="en-PH" sz="12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0" name="Content Placeholder 7">
            <a:extLst>
              <a:ext uri="{FF2B5EF4-FFF2-40B4-BE49-F238E27FC236}">
                <a16:creationId xmlns:a16="http://schemas.microsoft.com/office/drawing/2014/main" id="{56267BF7-3742-44E4-3D6C-BC62565C4730}"/>
              </a:ext>
            </a:extLst>
          </p:cNvPr>
          <p:cNvGraphicFramePr>
            <a:graphicFrameLocks/>
          </p:cNvGraphicFramePr>
          <p:nvPr/>
        </p:nvGraphicFramePr>
        <p:xfrm>
          <a:off x="5132077" y="2181226"/>
          <a:ext cx="1952626" cy="405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Content Placeholder 7">
            <a:extLst>
              <a:ext uri="{FF2B5EF4-FFF2-40B4-BE49-F238E27FC236}">
                <a16:creationId xmlns:a16="http://schemas.microsoft.com/office/drawing/2014/main" id="{5BD8853F-9997-52DF-68D9-9C5222D71B38}"/>
              </a:ext>
            </a:extLst>
          </p:cNvPr>
          <p:cNvGraphicFramePr>
            <a:graphicFrameLocks/>
          </p:cNvGraphicFramePr>
          <p:nvPr/>
        </p:nvGraphicFramePr>
        <p:xfrm>
          <a:off x="7251870" y="2181226"/>
          <a:ext cx="1952626" cy="405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2" name="Content Placeholder 7">
            <a:extLst>
              <a:ext uri="{FF2B5EF4-FFF2-40B4-BE49-F238E27FC236}">
                <a16:creationId xmlns:a16="http://schemas.microsoft.com/office/drawing/2014/main" id="{7C466840-198B-8A44-7298-0E560871AE06}"/>
              </a:ext>
            </a:extLst>
          </p:cNvPr>
          <p:cNvGraphicFramePr>
            <a:graphicFrameLocks/>
          </p:cNvGraphicFramePr>
          <p:nvPr/>
        </p:nvGraphicFramePr>
        <p:xfrm>
          <a:off x="9390713" y="2181226"/>
          <a:ext cx="1952626" cy="4050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939620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2D2226-46BD-E0D6-E526-3B9DB07E1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594" y="4199178"/>
            <a:ext cx="3707813" cy="19118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58063D-93DC-88E8-A74D-7DD188FDBF49}"/>
              </a:ext>
            </a:extLst>
          </p:cNvPr>
          <p:cNvSpPr/>
          <p:nvPr/>
        </p:nvSpPr>
        <p:spPr>
          <a:xfrm>
            <a:off x="1105469" y="3261815"/>
            <a:ext cx="4640238" cy="1050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A2C07B-E224-F828-FA7B-B741CD770244}"/>
              </a:ext>
            </a:extLst>
          </p:cNvPr>
          <p:cNvSpPr txBox="1"/>
          <p:nvPr/>
        </p:nvSpPr>
        <p:spPr>
          <a:xfrm>
            <a:off x="1255594" y="3429000"/>
            <a:ext cx="5581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To learn more about </a:t>
            </a:r>
            <a:r>
              <a:rPr lang="en-AU" b="1" dirty="0"/>
              <a:t>The Quarter Life Crisis Research</a:t>
            </a:r>
            <a:r>
              <a:rPr lang="en-AU" dirty="0"/>
              <a:t> contact </a:t>
            </a:r>
            <a:r>
              <a:rPr lang="en-AU" i="1" dirty="0"/>
              <a:t>alana.devitt@coredata.com.au </a:t>
            </a:r>
          </a:p>
        </p:txBody>
      </p:sp>
    </p:spTree>
    <p:extLst>
      <p:ext uri="{BB962C8B-B14F-4D97-AF65-F5344CB8AC3E}">
        <p14:creationId xmlns:p14="http://schemas.microsoft.com/office/powerpoint/2010/main" val="3868011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57A3B0E-DEE9-9757-2D47-A805738458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46D0D47-941E-7276-BBCB-72E76929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010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E22B66-FF2D-7103-1A96-87BFA76CFD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2634446"/>
              </p:ext>
            </p:extLst>
          </p:nvPr>
        </p:nvGraphicFramePr>
        <p:xfrm>
          <a:off x="746123" y="1927359"/>
          <a:ext cx="10688640" cy="3963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160">
                  <a:extLst>
                    <a:ext uri="{9D8B030D-6E8A-4147-A177-3AD203B41FA5}">
                      <a16:colId xmlns:a16="http://schemas.microsoft.com/office/drawing/2014/main" val="472243548"/>
                    </a:ext>
                  </a:extLst>
                </a:gridCol>
                <a:gridCol w="2672160">
                  <a:extLst>
                    <a:ext uri="{9D8B030D-6E8A-4147-A177-3AD203B41FA5}">
                      <a16:colId xmlns:a16="http://schemas.microsoft.com/office/drawing/2014/main" val="1050118914"/>
                    </a:ext>
                  </a:extLst>
                </a:gridCol>
                <a:gridCol w="2672160">
                  <a:extLst>
                    <a:ext uri="{9D8B030D-6E8A-4147-A177-3AD203B41FA5}">
                      <a16:colId xmlns:a16="http://schemas.microsoft.com/office/drawing/2014/main" val="2164857146"/>
                    </a:ext>
                  </a:extLst>
                </a:gridCol>
                <a:gridCol w="2672160">
                  <a:extLst>
                    <a:ext uri="{9D8B030D-6E8A-4147-A177-3AD203B41FA5}">
                      <a16:colId xmlns:a16="http://schemas.microsoft.com/office/drawing/2014/main" val="4128170022"/>
                    </a:ext>
                  </a:extLst>
                </a:gridCol>
              </a:tblGrid>
              <a:tr h="79279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Lack of achievement/Life progression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Mental health issues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6085528"/>
                  </a:ext>
                </a:extLst>
              </a:tr>
              <a:tr h="792798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Financial difficulty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High stress levels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955105"/>
                  </a:ext>
                </a:extLst>
              </a:tr>
              <a:tr h="792798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Economic uncertainty/Cost of living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Relationship issues/Lack of 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984310"/>
                  </a:ext>
                </a:extLst>
              </a:tr>
              <a:tr h="792798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Dislikes job or career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 job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580268"/>
                  </a:ext>
                </a:extLst>
              </a:tr>
              <a:tr h="792798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Struggling in life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Other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840973"/>
                  </a:ext>
                </a:extLst>
              </a:tr>
            </a:tbl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26CEB9D8-87D8-02C6-32BD-9B7EF9A47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cap="none" dirty="0"/>
              <a:t>A feeling of lack is the main reason for experiencing a quarter life crisis along with financial difficulties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246F7-3CC2-EDC8-9937-E05FA1E673B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Among experiencing quarter life crisis; Overall n = 322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E7. Do you feel like you are currently experiencing or going through a quarter life crisis?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E429D73F-AE4E-632A-BBDC-68C7F4123B58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773627932"/>
              </p:ext>
            </p:extLst>
          </p:nvPr>
        </p:nvGraphicFramePr>
        <p:xfrm>
          <a:off x="3446909" y="1830410"/>
          <a:ext cx="2361630" cy="4168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Content Placeholder 9">
            <a:extLst>
              <a:ext uri="{FF2B5EF4-FFF2-40B4-BE49-F238E27FC236}">
                <a16:creationId xmlns:a16="http://schemas.microsoft.com/office/drawing/2014/main" id="{718A129A-C4A1-80E6-7D75-0CF0D077EA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276043"/>
              </p:ext>
            </p:extLst>
          </p:nvPr>
        </p:nvGraphicFramePr>
        <p:xfrm>
          <a:off x="8820718" y="1865135"/>
          <a:ext cx="2361630" cy="41689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72DBE622-9729-21E7-1B0D-499360F285F9}"/>
              </a:ext>
            </a:extLst>
          </p:cNvPr>
          <p:cNvSpPr txBox="1"/>
          <p:nvPr/>
        </p:nvSpPr>
        <p:spPr>
          <a:xfrm>
            <a:off x="4627726" y="1508435"/>
            <a:ext cx="3327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Reasons for experiencing quarter life crisis</a:t>
            </a: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5236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9F5E8A-266D-48AC-BD95-DBECDBD1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4" y="497151"/>
            <a:ext cx="10937875" cy="736848"/>
          </a:xfrm>
        </p:spPr>
        <p:txBody>
          <a:bodyPr/>
          <a:lstStyle/>
          <a:p>
            <a:r>
              <a:rPr lang="en-US" cap="none" dirty="0"/>
              <a:t>For 20-35 year olds, financial freedom means spending flexibility and reduced stress</a:t>
            </a:r>
            <a:endParaRPr lang="en-AU" cap="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AA80FC-2C23-DF8E-FA44-BD387947A0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AU"/>
              <a:t>Note: Categories with 3% or higher are shown</a:t>
            </a:r>
          </a:p>
          <a:p>
            <a:r>
              <a:rPr lang="en-AU" dirty="0"/>
              <a:t>Base: </a:t>
            </a:r>
            <a:r>
              <a:rPr lang="en-AU"/>
              <a:t>Overall n = 1,004</a:t>
            </a:r>
            <a:endParaRPr lang="en-AU" dirty="0"/>
          </a:p>
          <a:p>
            <a:r>
              <a:rPr lang="en-US" dirty="0"/>
              <a:t>A7.</a:t>
            </a:r>
            <a:r>
              <a:rPr lang="en-US"/>
              <a:t> </a:t>
            </a:r>
            <a:r>
              <a:rPr lang="en-US" dirty="0"/>
              <a:t>What does financial freedom look like to you? Please provide as much detail as possible. </a:t>
            </a:r>
            <a:endParaRPr lang="en-AU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4FB63CF-A0A5-89BF-2EC1-818FF551E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8687530"/>
              </p:ext>
            </p:extLst>
          </p:nvPr>
        </p:nvGraphicFramePr>
        <p:xfrm>
          <a:off x="746123" y="1927359"/>
          <a:ext cx="10688640" cy="4168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2160">
                  <a:extLst>
                    <a:ext uri="{9D8B030D-6E8A-4147-A177-3AD203B41FA5}">
                      <a16:colId xmlns:a16="http://schemas.microsoft.com/office/drawing/2014/main" val="472243548"/>
                    </a:ext>
                  </a:extLst>
                </a:gridCol>
                <a:gridCol w="2672160">
                  <a:extLst>
                    <a:ext uri="{9D8B030D-6E8A-4147-A177-3AD203B41FA5}">
                      <a16:colId xmlns:a16="http://schemas.microsoft.com/office/drawing/2014/main" val="1050118914"/>
                    </a:ext>
                  </a:extLst>
                </a:gridCol>
                <a:gridCol w="2672160">
                  <a:extLst>
                    <a:ext uri="{9D8B030D-6E8A-4147-A177-3AD203B41FA5}">
                      <a16:colId xmlns:a16="http://schemas.microsoft.com/office/drawing/2014/main" val="2164857146"/>
                    </a:ext>
                  </a:extLst>
                </a:gridCol>
                <a:gridCol w="2672160">
                  <a:extLst>
                    <a:ext uri="{9D8B030D-6E8A-4147-A177-3AD203B41FA5}">
                      <a16:colId xmlns:a16="http://schemas.microsoft.com/office/drawing/2014/main" val="4128170022"/>
                    </a:ext>
                  </a:extLst>
                </a:gridCol>
              </a:tblGrid>
              <a:tr h="694829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Spending flexibility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Savings and investments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6085528"/>
                  </a:ext>
                </a:extLst>
              </a:tr>
              <a:tr h="694829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Stress and worry reduction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Has enough/a lot of money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955105"/>
                  </a:ext>
                </a:extLst>
              </a:tr>
              <a:tr h="694829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Lifestyle and comfort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Housing and home ownership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5984310"/>
                  </a:ext>
                </a:extLst>
              </a:tr>
              <a:tr h="694829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Personal freedom and choices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Travel and leisure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580268"/>
                  </a:ext>
                </a:extLst>
              </a:tr>
              <a:tr h="694829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Covering basic living expenses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Other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840973"/>
                  </a:ext>
                </a:extLst>
              </a:tr>
              <a:tr h="694829"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Debt free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PH" sz="1200" b="1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None/Don't know</a:t>
                      </a:r>
                    </a:p>
                  </a:txBody>
                  <a:tcPr marL="7620" marR="762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PH" sz="1200" b="1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074199"/>
                  </a:ext>
                </a:extLst>
              </a:tr>
            </a:tbl>
          </a:graphicData>
        </a:graphic>
      </p:graphicFrame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CCC7BC4-2CAA-B124-63AD-F9F6948A23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2164759"/>
              </p:ext>
            </p:extLst>
          </p:nvPr>
        </p:nvGraphicFramePr>
        <p:xfrm>
          <a:off x="3446909" y="1780674"/>
          <a:ext cx="2361630" cy="4485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1FBE69E1-C5E7-52ED-AB5D-C0831D67F6F8}"/>
              </a:ext>
            </a:extLst>
          </p:cNvPr>
          <p:cNvSpPr txBox="1"/>
          <p:nvPr/>
        </p:nvSpPr>
        <p:spPr>
          <a:xfrm>
            <a:off x="4916485" y="1508435"/>
            <a:ext cx="23723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>
                <a:solidFill>
                  <a:srgbClr val="25282A"/>
                </a:solidFill>
                <a:latin typeface="Calibri"/>
              </a:rPr>
              <a:t>Outlook on financial freedom</a:t>
            </a: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3" name="Content Placeholder 9">
            <a:extLst>
              <a:ext uri="{FF2B5EF4-FFF2-40B4-BE49-F238E27FC236}">
                <a16:creationId xmlns:a16="http://schemas.microsoft.com/office/drawing/2014/main" id="{6A43497D-D235-8551-CFE0-863C8F4A0A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527642"/>
              </p:ext>
            </p:extLst>
          </p:nvPr>
        </p:nvGraphicFramePr>
        <p:xfrm>
          <a:off x="8893203" y="1780674"/>
          <a:ext cx="2361630" cy="44853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37433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124" y="497151"/>
            <a:ext cx="10638156" cy="736848"/>
          </a:xfrm>
        </p:spPr>
        <p:txBody>
          <a:bodyPr/>
          <a:lstStyle/>
          <a:p>
            <a:r>
              <a:rPr lang="en-AU" sz="2400" cap="none" dirty="0"/>
              <a:t>A third of 20-35 year olds report being unable to save for the future, while a quarter of 31-35 year olds have begun investing this year.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Overall n = 1,004; 20 - 24 years old n = 267; 25 - 30 years old n = 361; 31 - 35 years old n = 376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A3. Which of the following have you experienced in the last 12 months? (Multiple answers allowed)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Content Placeholder 7">
            <a:extLst>
              <a:ext uri="{FF2B5EF4-FFF2-40B4-BE49-F238E27FC236}">
                <a16:creationId xmlns:a16="http://schemas.microsoft.com/office/drawing/2014/main" id="{5DB339B9-A4C3-0682-233F-7D2772189E8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177346"/>
              </p:ext>
            </p:extLst>
          </p:nvPr>
        </p:nvGraphicFramePr>
        <p:xfrm>
          <a:off x="612648" y="1835266"/>
          <a:ext cx="10936224" cy="4434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C57A4A8F-35F7-94D5-1044-BEBC84D6D9C3}"/>
              </a:ext>
            </a:extLst>
          </p:cNvPr>
          <p:cNvSpPr txBox="1"/>
          <p:nvPr/>
        </p:nvSpPr>
        <p:spPr>
          <a:xfrm>
            <a:off x="3817321" y="1380744"/>
            <a:ext cx="4048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Lifestyle changes experienced in the past 12 months</a:t>
            </a:r>
            <a:endParaRPr kumimoji="0" lang="en-PH" sz="1400" b="1" i="0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455266-0713-A1AC-2180-7443C0FF6A7F}"/>
              </a:ext>
            </a:extLst>
          </p:cNvPr>
          <p:cNvCxnSpPr>
            <a:cxnSpLocks/>
          </p:cNvCxnSpPr>
          <p:nvPr/>
        </p:nvCxnSpPr>
        <p:spPr>
          <a:xfrm flipV="1">
            <a:off x="3264656" y="2949956"/>
            <a:ext cx="770449" cy="72879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49E8EF-0B17-3DC8-C28A-67A38B11378C}"/>
              </a:ext>
            </a:extLst>
          </p:cNvPr>
          <p:cNvCxnSpPr>
            <a:cxnSpLocks/>
          </p:cNvCxnSpPr>
          <p:nvPr/>
        </p:nvCxnSpPr>
        <p:spPr>
          <a:xfrm>
            <a:off x="6967203" y="3429000"/>
            <a:ext cx="795423" cy="722771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3542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F57361F-F09F-84F7-E4F8-A5FA4A614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4340291"/>
              </p:ext>
            </p:extLst>
          </p:nvPr>
        </p:nvGraphicFramePr>
        <p:xfrm>
          <a:off x="799538" y="1438778"/>
          <a:ext cx="10581809" cy="4699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cap="none" dirty="0"/>
              <a:t>A third of those experiencing a quarter life crisis can rarely or not at all pay their day-to-day finances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Non-binary/prefer not to say gender and other specified homeownership are not shown due to small base (n &gt; 30)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20 - 24 years old n = 267; 25 - 30 years old n = 361; 31 - 35 years old n = 376; </a:t>
            </a:r>
            <a:r>
              <a:rPr kumimoji="0" lang="pt-BR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Female n = 576; Male n = 419;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Homeowner n = 442; Renting n = 350; Lives at home with parents n = 204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A8. Choose which of the following statements applies to you: I can pay day-to-day finances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BA7CE-7297-FECF-6101-E98C123713E3}"/>
              </a:ext>
            </a:extLst>
          </p:cNvPr>
          <p:cNvSpPr txBox="1"/>
          <p:nvPr/>
        </p:nvSpPr>
        <p:spPr>
          <a:xfrm>
            <a:off x="4333038" y="1327791"/>
            <a:ext cx="35148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Lifestyle rating: I can pay day-to-day finances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E686E0-6A32-6C70-2901-02F525873022}"/>
              </a:ext>
            </a:extLst>
          </p:cNvPr>
          <p:cNvCxnSpPr>
            <a:cxnSpLocks/>
          </p:cNvCxnSpPr>
          <p:nvPr/>
        </p:nvCxnSpPr>
        <p:spPr>
          <a:xfrm>
            <a:off x="6090442" y="1874698"/>
            <a:ext cx="0" cy="33756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1657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F57361F-F09F-84F7-E4F8-A5FA4A614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469569"/>
              </p:ext>
            </p:extLst>
          </p:nvPr>
        </p:nvGraphicFramePr>
        <p:xfrm>
          <a:off x="799538" y="1438778"/>
          <a:ext cx="10581809" cy="4699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cap="none" dirty="0"/>
              <a:t>Those experiencing a quarter life crisis have no confidence in their savings or emergency funds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Non-binary/prefer not to say gender and other specified homeownership are not shown due to small base (n &gt; 30)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20 - 24 years old n = 267; 25 - 30 years old n = 361; 31 - 35 years old n = 376; </a:t>
            </a:r>
            <a:r>
              <a:rPr kumimoji="0" lang="pt-BR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Female n = 576; Male n = 419;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Homeowner n = 442; Renting n = 350; Lives at home with parents n = 204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A8. Choose which of the following statements applies to you: I feel confident about my ‘rainy-day’ fund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BA7CE-7297-FECF-6101-E98C123713E3}"/>
              </a:ext>
            </a:extLst>
          </p:cNvPr>
          <p:cNvSpPr txBox="1"/>
          <p:nvPr/>
        </p:nvSpPr>
        <p:spPr>
          <a:xfrm>
            <a:off x="3661919" y="1284889"/>
            <a:ext cx="44423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Lifestyle rating: I feel confident about my ‘rainy-day’ fund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E686E0-6A32-6C70-2901-02F525873022}"/>
              </a:ext>
            </a:extLst>
          </p:cNvPr>
          <p:cNvCxnSpPr>
            <a:cxnSpLocks/>
          </p:cNvCxnSpPr>
          <p:nvPr/>
        </p:nvCxnSpPr>
        <p:spPr>
          <a:xfrm>
            <a:off x="6185428" y="1884223"/>
            <a:ext cx="0" cy="33756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47266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9F57361F-F09F-84F7-E4F8-A5FA4A6148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4192001"/>
              </p:ext>
            </p:extLst>
          </p:nvPr>
        </p:nvGraphicFramePr>
        <p:xfrm>
          <a:off x="799538" y="1438778"/>
          <a:ext cx="10581809" cy="4699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1C2750E-42C0-C360-6516-F648746A5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2400" cap="none" dirty="0"/>
              <a:t>Along with a lack of confidence in savings, those experiencing a quarter life crisis are more likely to lack confidence in their financial decision making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60FBDE-A1E2-6323-E86C-2ED2323356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Note: Non-binary/prefer not to say gender and other specified homeownership are not shown due to small base (n &gt; 30)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Base: 20 - 24 years old n = 267; 25 - 30 years old n = 361; 31 - 35 years old n = 376; </a:t>
            </a:r>
            <a:r>
              <a:rPr kumimoji="0" lang="pt-BR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Female n = 576; Male n = 419; </a:t>
            </a: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Homeowner n = 442; Renting n = 350; Lives at home with parents n = 204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A8. Choose which of the following statements applies to you: I have confidence in my financial decision making</a:t>
            </a:r>
            <a:endParaRPr kumimoji="0" lang="en-AU" sz="800" b="0" i="1" u="none" strike="noStrike" kern="1200" cap="none" spc="0" normalizeH="0" baseline="0" noProof="0">
              <a:ln>
                <a:noFill/>
              </a:ln>
              <a:solidFill>
                <a:srgbClr val="25282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CBA7CE-7297-FECF-6101-E98C123713E3}"/>
              </a:ext>
            </a:extLst>
          </p:cNvPr>
          <p:cNvSpPr txBox="1"/>
          <p:nvPr/>
        </p:nvSpPr>
        <p:spPr>
          <a:xfrm>
            <a:off x="3661919" y="1284889"/>
            <a:ext cx="50280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25282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Lifestyle rating: I have confidence in my financial decision making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DE686E0-6A32-6C70-2901-02F525873022}"/>
              </a:ext>
            </a:extLst>
          </p:cNvPr>
          <p:cNvCxnSpPr>
            <a:cxnSpLocks/>
          </p:cNvCxnSpPr>
          <p:nvPr/>
        </p:nvCxnSpPr>
        <p:spPr>
          <a:xfrm>
            <a:off x="6223528" y="1884223"/>
            <a:ext cx="0" cy="33756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6302913"/>
      </p:ext>
    </p:extLst>
  </p:cSld>
  <p:clrMapOvr>
    <a:masterClrMapping/>
  </p:clrMapOvr>
</p:sld>
</file>

<file path=ppt/theme/theme1.xml><?xml version="1.0" encoding="utf-8"?>
<a:theme xmlns:a="http://schemas.openxmlformats.org/drawingml/2006/main" name="CoreData_2023">
  <a:themeElements>
    <a:clrScheme name="CoreData2023">
      <a:dk1>
        <a:srgbClr val="25282A"/>
      </a:dk1>
      <a:lt1>
        <a:sysClr val="window" lastClr="FFFFFF"/>
      </a:lt1>
      <a:dk2>
        <a:srgbClr val="284159"/>
      </a:dk2>
      <a:lt2>
        <a:srgbClr val="FFFFFF"/>
      </a:lt2>
      <a:accent1>
        <a:srgbClr val="0091DA"/>
      </a:accent1>
      <a:accent2>
        <a:srgbClr val="284159"/>
      </a:accent2>
      <a:accent3>
        <a:srgbClr val="666869"/>
      </a:accent3>
      <a:accent4>
        <a:srgbClr val="008080"/>
      </a:accent4>
      <a:accent5>
        <a:srgbClr val="E87722"/>
      </a:accent5>
      <a:accent6>
        <a:srgbClr val="DD5454"/>
      </a:accent6>
      <a:hlink>
        <a:srgbClr val="284159"/>
      </a:hlink>
      <a:folHlink>
        <a:srgbClr val="0091DA"/>
      </a:folHlink>
    </a:clrScheme>
    <a:fontScheme name="CoreData2023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reData_TemplateONLY_2023" id="{822932D1-B019-4FAA-99F9-A48BE0D26B3E}" vid="{BF24AACB-AEAC-4520-8D45-0C20070B65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7ddefff-a0ce-4333-ac13-3d7e5270f160">
      <Terms xmlns="http://schemas.microsoft.com/office/infopath/2007/PartnerControls"/>
    </lcf76f155ced4ddcb4097134ff3c332f>
    <TaxCatchAll xmlns="2a916637-7bce-48ac-91f1-04f624d35652" xsi:nil="true"/>
    <SharedWithUsers xmlns="2a916637-7bce-48ac-91f1-04f624d35652">
      <UserInfo>
        <DisplayName>Jenna Mae Atun</DisplayName>
        <AccountId>25</AccountId>
        <AccountType/>
      </UserInfo>
      <UserInfo>
        <DisplayName>Noomayra Mahbub</DisplayName>
        <AccountId>33</AccountId>
        <AccountType/>
      </UserInfo>
      <UserInfo>
        <DisplayName>Danika Salvahan</DisplayName>
        <AccountId>36</AccountId>
        <AccountType/>
      </UserInfo>
      <UserInfo>
        <DisplayName>Dianne Joyce Cruz</DisplayName>
        <AccountId>32</AccountId>
        <AccountType/>
      </UserInfo>
      <UserInfo>
        <DisplayName>Alison Sweet</DisplayName>
        <AccountId>22</AccountId>
        <AccountType/>
      </UserInfo>
      <UserInfo>
        <DisplayName>Michelle Angelique Adalem</DisplayName>
        <AccountId>1004</AccountId>
        <AccountType/>
      </UserInfo>
      <UserInfo>
        <DisplayName>Kristen Turnbull</DisplayName>
        <AccountId>18</AccountId>
        <AccountType/>
      </UserInfo>
      <UserInfo>
        <DisplayName>Abigael Espejo</DisplayName>
        <AccountId>37</AccountId>
        <AccountType/>
      </UserInfo>
      <UserInfo>
        <DisplayName>Katrina Taban</DisplayName>
        <AccountId>1209</AccountId>
        <AccountType/>
      </UserInfo>
      <UserInfo>
        <DisplayName>Willie Mae Buñales</DisplayName>
        <AccountId>698</AccountId>
        <AccountType/>
      </UserInfo>
      <UserInfo>
        <DisplayName>Kristy Felton</DisplayName>
        <AccountId>30</AccountId>
        <AccountType/>
      </UserInfo>
      <UserInfo>
        <DisplayName>Inigo Rudio</DisplayName>
        <AccountId>35</AccountId>
        <AccountType/>
      </UserInfo>
      <UserInfo>
        <DisplayName>Henry Fagan</DisplayName>
        <AccountId>23</AccountId>
        <AccountType/>
      </UserInfo>
    </SharedWithUsers>
    <D xmlns="a7ddefff-a0ce-4333-ac13-3d7e5270f160" xsi:nil="true"/>
    <Date xmlns="a7ddefff-a0ce-4333-ac13-3d7e5270f160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DD6AD0D129A54B8FBF42B12AC14216" ma:contentTypeVersion="20" ma:contentTypeDescription="Create a new document." ma:contentTypeScope="" ma:versionID="acc2b34c54c307242da939f2fa9a611c">
  <xsd:schema xmlns:xsd="http://www.w3.org/2001/XMLSchema" xmlns:xs="http://www.w3.org/2001/XMLSchema" xmlns:p="http://schemas.microsoft.com/office/2006/metadata/properties" xmlns:ns2="a7ddefff-a0ce-4333-ac13-3d7e5270f160" xmlns:ns3="2a916637-7bce-48ac-91f1-04f624d35652" targetNamespace="http://schemas.microsoft.com/office/2006/metadata/properties" ma:root="true" ma:fieldsID="78cc1dddad0be3982ed65cc86f72bded" ns2:_="" ns3:_="">
    <xsd:import namespace="a7ddefff-a0ce-4333-ac13-3d7e5270f160"/>
    <xsd:import namespace="2a916637-7bce-48ac-91f1-04f624d356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Date" minOccurs="0"/>
                <xsd:element ref="ns2:D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ddefff-a0ce-4333-ac13-3d7e5270f1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6c2bb12-ea30-46e6-a510-f63655fbfd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Date" ma:index="24" nillable="true" ma:displayName="Date" ma:format="DateOnly" ma:internalName="Date">
      <xsd:simpleType>
        <xsd:restriction base="dms:DateTime"/>
      </xsd:simpleType>
    </xsd:element>
    <xsd:element name="D" ma:index="25" nillable="true" ma:displayName="D" ma:format="DateOnly" ma:internalName="D">
      <xsd:simpleType>
        <xsd:restriction base="dms:DateTim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a916637-7bce-48ac-91f1-04f624d3565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7bc5a32-b70b-473f-b7ea-e69eddc6b7a0}" ma:internalName="TaxCatchAll" ma:showField="CatchAllData" ma:web="2a916637-7bce-48ac-91f1-04f624d356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DD2141C-8825-40BF-A440-741BA6023016}">
  <ds:schemaRefs>
    <ds:schemaRef ds:uri="http://schemas.microsoft.com/office/infopath/2007/PartnerControls"/>
    <ds:schemaRef ds:uri="http://schemas.microsoft.com/office/2006/documentManagement/types"/>
    <ds:schemaRef ds:uri="a7ddefff-a0ce-4333-ac13-3d7e5270f160"/>
    <ds:schemaRef ds:uri="http://schemas.microsoft.com/office/2006/metadata/propertie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2a916637-7bce-48ac-91f1-04f624d35652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CADCF368-B9C0-4641-B45F-C338BB2DCFBE}">
  <ds:schemaRefs>
    <ds:schemaRef ds:uri="2a916637-7bce-48ac-91f1-04f624d35652"/>
    <ds:schemaRef ds:uri="a7ddefff-a0ce-4333-ac13-3d7e5270f16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39A14C1-5F75-4831-8515-31AF6F4EA3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8883</TotalTime>
  <Words>2347</Words>
  <Application>Microsoft Office PowerPoint</Application>
  <PresentationFormat>Widescreen</PresentationFormat>
  <Paragraphs>232</Paragraphs>
  <Slides>32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Calibri-Bold</vt:lpstr>
      <vt:lpstr>CoreData_2023</vt:lpstr>
      <vt:lpstr>PowerPoint Presentation</vt:lpstr>
      <vt:lpstr>PowerPoint Presentation</vt:lpstr>
      <vt:lpstr>A third of 20 to 35 year olds in Australia are currently experiencing a quarter-life crisis, and is more common among females and renters</vt:lpstr>
      <vt:lpstr>A feeling of lack is the main reason for experiencing a quarter life crisis along with financial difficulties </vt:lpstr>
      <vt:lpstr>For 20-35 year olds, financial freedom means spending flexibility and reduced stress</vt:lpstr>
      <vt:lpstr>A third of 20-35 year olds report being unable to save for the future, while a quarter of 31-35 year olds have begun investing this year. </vt:lpstr>
      <vt:lpstr>A third of those experiencing a quarter life crisis can rarely or not at all pay their day-to-day finances </vt:lpstr>
      <vt:lpstr>Those experiencing a quarter life crisis have no confidence in their savings or emergency funds</vt:lpstr>
      <vt:lpstr>Along with a lack of confidence in savings, those experiencing a quarter life crisis are more likely to lack confidence in their financial decision making</vt:lpstr>
      <vt:lpstr>PowerPoint Presentation</vt:lpstr>
      <vt:lpstr>Almost 1 in 5 young adults would like to buy their own home but don’t think it is possible </vt:lpstr>
      <vt:lpstr>Over half of those who are unable or uninterested in purchasing a home are unaware of alternatives for home ownership </vt:lpstr>
      <vt:lpstr>4 in 10 homeowners agree that owning a home in this economy is unaffordable </vt:lpstr>
      <vt:lpstr>PowerPoint Presentation</vt:lpstr>
      <vt:lpstr>20-24 year olds are more likely to have HECS debt and personal loans while 31-35 year olds have buy now, pay later debt, home loans and credit card debt</vt:lpstr>
      <vt:lpstr>Those who are experiencing a quarter life crisis are more likely to rate their HECs debt as substantial </vt:lpstr>
      <vt:lpstr>Those who have higher incomes are more likely to have business loans than those who have lower incomes who tend to have HECs debt </vt:lpstr>
      <vt:lpstr>Concern for debt skyrockets to 87% for those with higher income</vt:lpstr>
      <vt:lpstr>20-35 year olds who have debt are more likely to experience stress, frustration and depression. </vt:lpstr>
      <vt:lpstr>PowerPoint Presentation</vt:lpstr>
      <vt:lpstr>20-24 year olds are nearly twice as likely to not have a superfund than any other age cohort, and over 1 in 10 don’t know if they have a fund</vt:lpstr>
      <vt:lpstr>Investment options and performance of fund become more important with age</vt:lpstr>
      <vt:lpstr>Those who have more than one superfund are more likely to switch their super in the next 12 months</vt:lpstr>
      <vt:lpstr>PowerPoint Presentation</vt:lpstr>
      <vt:lpstr>A third of this cohort are likely to use trading platforms with 25-35 being the key segment in this age group</vt:lpstr>
      <vt:lpstr>Social media is the most important channel for information for those who use platforms, those who don’t use platforms are more likely to utilise WOM</vt:lpstr>
      <vt:lpstr>PowerPoint Presentation</vt:lpstr>
      <vt:lpstr>Overall, this age hold two or more insurances, most likely health and car</vt:lpstr>
      <vt:lpstr>One in five acquire their  insurance from their employer, while a quarter acquire from their superfund with this group most likely being 31 to 35 </vt:lpstr>
      <vt:lpstr>Under 24 year olds don’t think of insurance cover in comparison to other age groups, but financial issues is the main reason for not having insurance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Turnbull</dc:creator>
  <cp:lastModifiedBy>Alana Devitt</cp:lastModifiedBy>
  <cp:revision>3</cp:revision>
  <cp:lastPrinted>2022-07-26T06:18:36Z</cp:lastPrinted>
  <dcterms:created xsi:type="dcterms:W3CDTF">2023-11-14T02:53:43Z</dcterms:created>
  <dcterms:modified xsi:type="dcterms:W3CDTF">2024-08-01T00:55:07Z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0x01010018DD6AD0D129A54B8FBF42B12AC14216</vt:lpwstr>
  </property>
  <property fmtid="{D5CDD505-2E9C-101B-9397-08002B2CF9AE}" pid="3" name="Order">
    <vt:r8>41200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